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4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97B"/>
    <a:srgbClr val="385723"/>
    <a:srgbClr val="BF9000"/>
    <a:srgbClr val="C5E0B4"/>
    <a:srgbClr val="080808"/>
    <a:srgbClr val="3E3E3E"/>
    <a:srgbClr val="FFD78F"/>
    <a:srgbClr val="9966FF"/>
    <a:srgbClr val="9933FF"/>
    <a:srgbClr val="1C1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1A944-4EF2-432F-9D85-0687C375678F}" v="680" dt="2023-04-19T23:23:38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Longoria" userId="0fec5590cbd247dd" providerId="LiveId" clId="{E4C1A944-4EF2-432F-9D85-0687C375678F}"/>
    <pc:docChg chg="undo redo custSel addSld delSld modSld sldOrd modMainMaster">
      <pc:chgData name="Eva Longoria" userId="0fec5590cbd247dd" providerId="LiveId" clId="{E4C1A944-4EF2-432F-9D85-0687C375678F}" dt="2023-04-19T23:24:54.676" v="3679" actId="14100"/>
      <pc:docMkLst>
        <pc:docMk/>
      </pc:docMkLst>
      <pc:sldChg chg="addSp delSp modSp del mod modShow">
        <pc:chgData name="Eva Longoria" userId="0fec5590cbd247dd" providerId="LiveId" clId="{E4C1A944-4EF2-432F-9D85-0687C375678F}" dt="2023-04-19T23:09:28.516" v="3550" actId="47"/>
        <pc:sldMkLst>
          <pc:docMk/>
          <pc:sldMk cId="2610743744" sldId="256"/>
        </pc:sldMkLst>
        <pc:spChg chg="mod">
          <ac:chgData name="Eva Longoria" userId="0fec5590cbd247dd" providerId="LiveId" clId="{E4C1A944-4EF2-432F-9D85-0687C375678F}" dt="2023-04-19T15:27:24.945" v="25" actId="20577"/>
          <ac:spMkLst>
            <pc:docMk/>
            <pc:sldMk cId="2610743744" sldId="256"/>
            <ac:spMk id="2" creationId="{F1AD5B66-FBA4-8BB5-510E-3FE770AB860B}"/>
          </ac:spMkLst>
        </pc:spChg>
        <pc:spChg chg="mod">
          <ac:chgData name="Eva Longoria" userId="0fec5590cbd247dd" providerId="LiveId" clId="{E4C1A944-4EF2-432F-9D85-0687C375678F}" dt="2023-04-19T15:27:59.892" v="26" actId="1076"/>
          <ac:spMkLst>
            <pc:docMk/>
            <pc:sldMk cId="2610743744" sldId="256"/>
            <ac:spMk id="3" creationId="{F1838418-25A0-7C4F-2883-2B4FD05EEA6D}"/>
          </ac:spMkLst>
        </pc:spChg>
        <pc:spChg chg="mod">
          <ac:chgData name="Eva Longoria" userId="0fec5590cbd247dd" providerId="LiveId" clId="{E4C1A944-4EF2-432F-9D85-0687C375678F}" dt="2023-04-19T16:00:26.619" v="192"/>
          <ac:spMkLst>
            <pc:docMk/>
            <pc:sldMk cId="2610743744" sldId="256"/>
            <ac:spMk id="9" creationId="{308C2D8C-DEA3-3186-3FEF-DA1B311A7EF6}"/>
          </ac:spMkLst>
        </pc:spChg>
        <pc:grpChg chg="add mod">
          <ac:chgData name="Eva Longoria" userId="0fec5590cbd247dd" providerId="LiveId" clId="{E4C1A944-4EF2-432F-9D85-0687C375678F}" dt="2023-04-19T16:00:39.487" v="194" actId="1076"/>
          <ac:grpSpMkLst>
            <pc:docMk/>
            <pc:sldMk cId="2610743744" sldId="256"/>
            <ac:grpSpMk id="6" creationId="{1844199E-87F2-FE0D-B059-97631896A91F}"/>
          </ac:grpSpMkLst>
        </pc:grpChg>
        <pc:picChg chg="add del mod">
          <ac:chgData name="Eva Longoria" userId="0fec5590cbd247dd" providerId="LiveId" clId="{E4C1A944-4EF2-432F-9D85-0687C375678F}" dt="2023-04-19T16:00:25.830" v="191" actId="478"/>
          <ac:picMkLst>
            <pc:docMk/>
            <pc:sldMk cId="2610743744" sldId="256"/>
            <ac:picMk id="5" creationId="{39F4DDF4-2C44-E2EB-07FF-55C7DF01A864}"/>
          </ac:picMkLst>
        </pc:picChg>
        <pc:picChg chg="mod">
          <ac:chgData name="Eva Longoria" userId="0fec5590cbd247dd" providerId="LiveId" clId="{E4C1A944-4EF2-432F-9D85-0687C375678F}" dt="2023-04-19T16:00:48.398" v="195" actId="29295"/>
          <ac:picMkLst>
            <pc:docMk/>
            <pc:sldMk cId="2610743744" sldId="256"/>
            <ac:picMk id="7" creationId="{F83E91BD-0B99-145A-6997-87CAF4B22D33}"/>
          </ac:picMkLst>
        </pc:picChg>
        <pc:picChg chg="mod">
          <ac:chgData name="Eva Longoria" userId="0fec5590cbd247dd" providerId="LiveId" clId="{E4C1A944-4EF2-432F-9D85-0687C375678F}" dt="2023-04-19T16:00:26.619" v="192"/>
          <ac:picMkLst>
            <pc:docMk/>
            <pc:sldMk cId="2610743744" sldId="256"/>
            <ac:picMk id="8" creationId="{ABD2F36B-3C88-62D1-D3F4-8EF9AD055839}"/>
          </ac:picMkLst>
        </pc:picChg>
        <pc:picChg chg="add del mod">
          <ac:chgData name="Eva Longoria" userId="0fec5590cbd247dd" providerId="LiveId" clId="{E4C1A944-4EF2-432F-9D85-0687C375678F}" dt="2023-04-19T16:14:29.101" v="244"/>
          <ac:picMkLst>
            <pc:docMk/>
            <pc:sldMk cId="2610743744" sldId="256"/>
            <ac:picMk id="10" creationId="{148E6EB2-65CE-5F0B-A952-EC68DE0B3797}"/>
          </ac:picMkLst>
        </pc:picChg>
      </pc:sldChg>
      <pc:sldChg chg="del mod ord modShow">
        <pc:chgData name="Eva Longoria" userId="0fec5590cbd247dd" providerId="LiveId" clId="{E4C1A944-4EF2-432F-9D85-0687C375678F}" dt="2023-04-19T23:09:29.345" v="3551" actId="47"/>
        <pc:sldMkLst>
          <pc:docMk/>
          <pc:sldMk cId="3220502819" sldId="257"/>
        </pc:sldMkLst>
      </pc:sldChg>
      <pc:sldChg chg="del">
        <pc:chgData name="Eva Longoria" userId="0fec5590cbd247dd" providerId="LiveId" clId="{E4C1A944-4EF2-432F-9D85-0687C375678F}" dt="2023-04-19T21:23:25.107" v="2476" actId="47"/>
        <pc:sldMkLst>
          <pc:docMk/>
          <pc:sldMk cId="3196041980" sldId="258"/>
        </pc:sldMkLst>
      </pc:sldChg>
      <pc:sldChg chg="del mod ord modShow">
        <pc:chgData name="Eva Longoria" userId="0fec5590cbd247dd" providerId="LiveId" clId="{E4C1A944-4EF2-432F-9D85-0687C375678F}" dt="2023-04-19T23:09:30.244" v="3552" actId="47"/>
        <pc:sldMkLst>
          <pc:docMk/>
          <pc:sldMk cId="2758312609" sldId="259"/>
        </pc:sldMkLst>
      </pc:sldChg>
      <pc:sldChg chg="del">
        <pc:chgData name="Eva Longoria" userId="0fec5590cbd247dd" providerId="LiveId" clId="{E4C1A944-4EF2-432F-9D85-0687C375678F}" dt="2023-04-19T23:06:32.831" v="3486" actId="47"/>
        <pc:sldMkLst>
          <pc:docMk/>
          <pc:sldMk cId="393631915" sldId="260"/>
        </pc:sldMkLst>
      </pc:sldChg>
      <pc:sldChg chg="del">
        <pc:chgData name="Eva Longoria" userId="0fec5590cbd247dd" providerId="LiveId" clId="{E4C1A944-4EF2-432F-9D85-0687C375678F}" dt="2023-04-19T20:49:49.286" v="1637" actId="47"/>
        <pc:sldMkLst>
          <pc:docMk/>
          <pc:sldMk cId="739079360" sldId="261"/>
        </pc:sldMkLst>
      </pc:sldChg>
      <pc:sldChg chg="del">
        <pc:chgData name="Eva Longoria" userId="0fec5590cbd247dd" providerId="LiveId" clId="{E4C1A944-4EF2-432F-9D85-0687C375678F}" dt="2023-04-19T20:49:54.425" v="1638" actId="47"/>
        <pc:sldMkLst>
          <pc:docMk/>
          <pc:sldMk cId="436941362" sldId="262"/>
        </pc:sldMkLst>
      </pc:sldChg>
      <pc:sldChg chg="addSp modSp del mod ord modShow">
        <pc:chgData name="Eva Longoria" userId="0fec5590cbd247dd" providerId="LiveId" clId="{E4C1A944-4EF2-432F-9D85-0687C375678F}" dt="2023-04-19T23:09:31.102" v="3553" actId="47"/>
        <pc:sldMkLst>
          <pc:docMk/>
          <pc:sldMk cId="1838110230" sldId="263"/>
        </pc:sldMkLst>
        <pc:picChg chg="add mod">
          <ac:chgData name="Eva Longoria" userId="0fec5590cbd247dd" providerId="LiveId" clId="{E4C1A944-4EF2-432F-9D85-0687C375678F}" dt="2023-04-19T15:09:54.080" v="17"/>
          <ac:picMkLst>
            <pc:docMk/>
            <pc:sldMk cId="1838110230" sldId="263"/>
            <ac:picMk id="4" creationId="{75D25BB0-AD07-287C-EF6C-28099983814D}"/>
          </ac:picMkLst>
        </pc:picChg>
      </pc:sldChg>
      <pc:sldChg chg="addSp delSp modSp new mod">
        <pc:chgData name="Eva Longoria" userId="0fec5590cbd247dd" providerId="LiveId" clId="{E4C1A944-4EF2-432F-9D85-0687C375678F}" dt="2023-04-19T22:51:03.486" v="3348" actId="14100"/>
        <pc:sldMkLst>
          <pc:docMk/>
          <pc:sldMk cId="332638473" sldId="264"/>
        </pc:sldMkLst>
        <pc:spChg chg="add mod ord">
          <ac:chgData name="Eva Longoria" userId="0fec5590cbd247dd" providerId="LiveId" clId="{E4C1A944-4EF2-432F-9D85-0687C375678F}" dt="2023-04-19T18:10:12.533" v="596" actId="122"/>
          <ac:spMkLst>
            <pc:docMk/>
            <pc:sldMk cId="332638473" sldId="264"/>
            <ac:spMk id="4" creationId="{E64D2EF7-BB3F-0805-9027-D933ACBA9F8C}"/>
          </ac:spMkLst>
        </pc:spChg>
        <pc:spChg chg="add mod ord">
          <ac:chgData name="Eva Longoria" userId="0fec5590cbd247dd" providerId="LiveId" clId="{E4C1A944-4EF2-432F-9D85-0687C375678F}" dt="2023-04-19T19:07:43.106" v="1100" actId="1035"/>
          <ac:spMkLst>
            <pc:docMk/>
            <pc:sldMk cId="332638473" sldId="264"/>
            <ac:spMk id="5" creationId="{CA67D461-854F-3118-B1FD-A7490FB936F2}"/>
          </ac:spMkLst>
        </pc:spChg>
        <pc:spChg chg="add del mod ord topLvl">
          <ac:chgData name="Eva Longoria" userId="0fec5590cbd247dd" providerId="LiveId" clId="{E4C1A944-4EF2-432F-9D85-0687C375678F}" dt="2023-04-19T22:50:20.878" v="3340" actId="478"/>
          <ac:spMkLst>
            <pc:docMk/>
            <pc:sldMk cId="332638473" sldId="264"/>
            <ac:spMk id="6" creationId="{EFF9931B-5C6F-ED18-0A9C-C5199407FF18}"/>
          </ac:spMkLst>
        </pc:spChg>
        <pc:spChg chg="add del mod">
          <ac:chgData name="Eva Longoria" userId="0fec5590cbd247dd" providerId="LiveId" clId="{E4C1A944-4EF2-432F-9D85-0687C375678F}" dt="2023-04-19T15:44:33.180" v="68" actId="478"/>
          <ac:spMkLst>
            <pc:docMk/>
            <pc:sldMk cId="332638473" sldId="264"/>
            <ac:spMk id="10" creationId="{71472F21-3CAF-7A03-03B7-F788B34631A0}"/>
          </ac:spMkLst>
        </pc:spChg>
        <pc:spChg chg="add del mod topLvl">
          <ac:chgData name="Eva Longoria" userId="0fec5590cbd247dd" providerId="LiveId" clId="{E4C1A944-4EF2-432F-9D85-0687C375678F}" dt="2023-04-19T15:59:59.147" v="181" actId="21"/>
          <ac:spMkLst>
            <pc:docMk/>
            <pc:sldMk cId="332638473" sldId="264"/>
            <ac:spMk id="11" creationId="{E7D3CA0A-2B9C-07E0-A8CF-A27BA339EB21}"/>
          </ac:spMkLst>
        </pc:spChg>
        <pc:spChg chg="add del mod">
          <ac:chgData name="Eva Longoria" userId="0fec5590cbd247dd" providerId="LiveId" clId="{E4C1A944-4EF2-432F-9D85-0687C375678F}" dt="2023-04-19T15:49:46.976" v="80" actId="22"/>
          <ac:spMkLst>
            <pc:docMk/>
            <pc:sldMk cId="332638473" sldId="264"/>
            <ac:spMk id="13" creationId="{07B46354-244A-0B5E-D725-9ADD2526982B}"/>
          </ac:spMkLst>
        </pc:spChg>
        <pc:spChg chg="add del mod">
          <ac:chgData name="Eva Longoria" userId="0fec5590cbd247dd" providerId="LiveId" clId="{E4C1A944-4EF2-432F-9D85-0687C375678F}" dt="2023-04-19T15:51:00.227" v="85" actId="478"/>
          <ac:spMkLst>
            <pc:docMk/>
            <pc:sldMk cId="332638473" sldId="264"/>
            <ac:spMk id="14" creationId="{61BD865D-0F5A-D56F-DB6B-222B64EBC16A}"/>
          </ac:spMkLst>
        </pc:spChg>
        <pc:spChg chg="add del">
          <ac:chgData name="Eva Longoria" userId="0fec5590cbd247dd" providerId="LiveId" clId="{E4C1A944-4EF2-432F-9D85-0687C375678F}" dt="2023-04-19T15:51:17.893" v="88" actId="22"/>
          <ac:spMkLst>
            <pc:docMk/>
            <pc:sldMk cId="332638473" sldId="264"/>
            <ac:spMk id="16" creationId="{89EE55AB-D398-8EB7-1F42-03B6D7871686}"/>
          </ac:spMkLst>
        </pc:spChg>
        <pc:spChg chg="mod">
          <ac:chgData name="Eva Longoria" userId="0fec5590cbd247dd" providerId="LiveId" clId="{E4C1A944-4EF2-432F-9D85-0687C375678F}" dt="2023-04-19T16:00:03.279" v="182"/>
          <ac:spMkLst>
            <pc:docMk/>
            <pc:sldMk cId="332638473" sldId="264"/>
            <ac:spMk id="21" creationId="{E557BF5C-109D-9DBE-A913-EA4C531BF1FC}"/>
          </ac:spMkLst>
        </pc:spChg>
        <pc:spChg chg="add mod ord topLvl">
          <ac:chgData name="Eva Longoria" userId="0fec5590cbd247dd" providerId="LiveId" clId="{E4C1A944-4EF2-432F-9D85-0687C375678F}" dt="2023-04-19T16:26:18.383" v="355" actId="165"/>
          <ac:spMkLst>
            <pc:docMk/>
            <pc:sldMk cId="332638473" sldId="264"/>
            <ac:spMk id="25" creationId="{835C6BD0-D1EC-4824-66EB-B6AFCC4803F0}"/>
          </ac:spMkLst>
        </pc:spChg>
        <pc:spChg chg="add mod">
          <ac:chgData name="Eva Longoria" userId="0fec5590cbd247dd" providerId="LiveId" clId="{E4C1A944-4EF2-432F-9D85-0687C375678F}" dt="2023-04-19T18:06:38.805" v="538" actId="1076"/>
          <ac:spMkLst>
            <pc:docMk/>
            <pc:sldMk cId="332638473" sldId="264"/>
            <ac:spMk id="33" creationId="{026B8271-4A1D-BB4F-A119-16E2B6884874}"/>
          </ac:spMkLst>
        </pc:spChg>
        <pc:grpChg chg="add del mod">
          <ac:chgData name="Eva Longoria" userId="0fec5590cbd247dd" providerId="LiveId" clId="{E4C1A944-4EF2-432F-9D85-0687C375678F}" dt="2023-04-19T16:00:22.810" v="190" actId="21"/>
          <ac:grpSpMkLst>
            <pc:docMk/>
            <pc:sldMk cId="332638473" sldId="264"/>
            <ac:grpSpMk id="17" creationId="{013511EC-5550-75C8-DF39-5D8A4B04C781}"/>
          </ac:grpSpMkLst>
        </pc:grpChg>
        <pc:grpChg chg="add del mod">
          <ac:chgData name="Eva Longoria" userId="0fec5590cbd247dd" providerId="LiveId" clId="{E4C1A944-4EF2-432F-9D85-0687C375678F}" dt="2023-04-19T16:10:50.034" v="208" actId="478"/>
          <ac:grpSpMkLst>
            <pc:docMk/>
            <pc:sldMk cId="332638473" sldId="264"/>
            <ac:grpSpMk id="18" creationId="{E0B69D69-6E71-687F-4873-936B8516CF98}"/>
          </ac:grpSpMkLst>
        </pc:grpChg>
        <pc:grpChg chg="add del mod">
          <ac:chgData name="Eva Longoria" userId="0fec5590cbd247dd" providerId="LiveId" clId="{E4C1A944-4EF2-432F-9D85-0687C375678F}" dt="2023-04-19T16:00:07.238" v="185"/>
          <ac:grpSpMkLst>
            <pc:docMk/>
            <pc:sldMk cId="332638473" sldId="264"/>
            <ac:grpSpMk id="19" creationId="{B15849AC-5A24-D789-0D13-360773EAB67B}"/>
          </ac:grpSpMkLst>
        </pc:grpChg>
        <pc:grpChg chg="add del mod">
          <ac:chgData name="Eva Longoria" userId="0fec5590cbd247dd" providerId="LiveId" clId="{E4C1A944-4EF2-432F-9D85-0687C375678F}" dt="2023-04-19T16:18:45.891" v="292" actId="165"/>
          <ac:grpSpMkLst>
            <pc:docMk/>
            <pc:sldMk cId="332638473" sldId="264"/>
            <ac:grpSpMk id="26" creationId="{8D88E1CD-AB3B-8DEA-AF77-52CC54909B2A}"/>
          </ac:grpSpMkLst>
        </pc:grpChg>
        <pc:grpChg chg="add mod topLvl">
          <ac:chgData name="Eva Longoria" userId="0fec5590cbd247dd" providerId="LiveId" clId="{E4C1A944-4EF2-432F-9D85-0687C375678F}" dt="2023-04-19T22:51:03.486" v="3348" actId="14100"/>
          <ac:grpSpMkLst>
            <pc:docMk/>
            <pc:sldMk cId="332638473" sldId="264"/>
            <ac:grpSpMk id="29" creationId="{35CC8714-8AC3-10AB-68F1-C8B0A0DA8B5F}"/>
          </ac:grpSpMkLst>
        </pc:grpChg>
        <pc:grpChg chg="add del mod topLvl">
          <ac:chgData name="Eva Longoria" userId="0fec5590cbd247dd" providerId="LiveId" clId="{E4C1A944-4EF2-432F-9D85-0687C375678F}" dt="2023-04-19T16:26:18.383" v="355" actId="165"/>
          <ac:grpSpMkLst>
            <pc:docMk/>
            <pc:sldMk cId="332638473" sldId="264"/>
            <ac:grpSpMk id="30" creationId="{4F43E8D4-9C59-F897-A40E-BC80705A9074}"/>
          </ac:grpSpMkLst>
        </pc:grpChg>
        <pc:grpChg chg="add del mod">
          <ac:chgData name="Eva Longoria" userId="0fec5590cbd247dd" providerId="LiveId" clId="{E4C1A944-4EF2-432F-9D85-0687C375678F}" dt="2023-04-19T16:26:08.438" v="354" actId="165"/>
          <ac:grpSpMkLst>
            <pc:docMk/>
            <pc:sldMk cId="332638473" sldId="264"/>
            <ac:grpSpMk id="31" creationId="{A3942EE8-B598-90EE-9D41-7293AD37E569}"/>
          </ac:grpSpMkLst>
        </pc:grpChg>
        <pc:picChg chg="add del mod ord topLvl">
          <ac:chgData name="Eva Longoria" userId="0fec5590cbd247dd" providerId="LiveId" clId="{E4C1A944-4EF2-432F-9D85-0687C375678F}" dt="2023-04-19T16:10:50.034" v="208" actId="478"/>
          <ac:picMkLst>
            <pc:docMk/>
            <pc:sldMk cId="332638473" sldId="264"/>
            <ac:picMk id="2" creationId="{ADCCC413-ECB3-FE25-CFC9-B0B10F662907}"/>
          </ac:picMkLst>
        </pc:picChg>
        <pc:picChg chg="add del mod">
          <ac:chgData name="Eva Longoria" userId="0fec5590cbd247dd" providerId="LiveId" clId="{E4C1A944-4EF2-432F-9D85-0687C375678F}" dt="2023-04-19T15:40:57.157" v="59" actId="478"/>
          <ac:picMkLst>
            <pc:docMk/>
            <pc:sldMk cId="332638473" sldId="264"/>
            <ac:picMk id="3" creationId="{07F9A2B0-06CF-D957-E908-ADB7E766FE24}"/>
          </ac:picMkLst>
        </pc:picChg>
        <pc:picChg chg="add del mod topLvl">
          <ac:chgData name="Eva Longoria" userId="0fec5590cbd247dd" providerId="LiveId" clId="{E4C1A944-4EF2-432F-9D85-0687C375678F}" dt="2023-04-19T15:59:59.147" v="181" actId="21"/>
          <ac:picMkLst>
            <pc:docMk/>
            <pc:sldMk cId="332638473" sldId="264"/>
            <ac:picMk id="8" creationId="{D4CBD219-2666-01BE-5A7D-2EC7469FA56D}"/>
          </ac:picMkLst>
        </pc:picChg>
        <pc:picChg chg="mod">
          <ac:chgData name="Eva Longoria" userId="0fec5590cbd247dd" providerId="LiveId" clId="{E4C1A944-4EF2-432F-9D85-0687C375678F}" dt="2023-04-19T16:00:03.279" v="182"/>
          <ac:picMkLst>
            <pc:docMk/>
            <pc:sldMk cId="332638473" sldId="264"/>
            <ac:picMk id="20" creationId="{DB093E37-C0CD-DAF1-FED2-8B83F73F93EB}"/>
          </ac:picMkLst>
        </pc:picChg>
        <pc:picChg chg="add mod ord topLvl">
          <ac:chgData name="Eva Longoria" userId="0fec5590cbd247dd" providerId="LiveId" clId="{E4C1A944-4EF2-432F-9D85-0687C375678F}" dt="2023-04-19T16:26:08.438" v="354" actId="165"/>
          <ac:picMkLst>
            <pc:docMk/>
            <pc:sldMk cId="332638473" sldId="264"/>
            <ac:picMk id="22" creationId="{19FF506E-3AFA-E5C0-ED72-1BEDDB444EF0}"/>
          </ac:picMkLst>
        </pc:picChg>
        <pc:picChg chg="add mod ord topLvl modCrop">
          <ac:chgData name="Eva Longoria" userId="0fec5590cbd247dd" providerId="LiveId" clId="{E4C1A944-4EF2-432F-9D85-0687C375678F}" dt="2023-04-19T22:50:52.366" v="3347" actId="1035"/>
          <ac:picMkLst>
            <pc:docMk/>
            <pc:sldMk cId="332638473" sldId="264"/>
            <ac:picMk id="24" creationId="{654E7BCD-CED2-0D27-7A96-1CDAA7373EFA}"/>
          </ac:picMkLst>
        </pc:picChg>
        <pc:picChg chg="add del mod modCrop">
          <ac:chgData name="Eva Longoria" userId="0fec5590cbd247dd" providerId="LiveId" clId="{E4C1A944-4EF2-432F-9D85-0687C375678F}" dt="2023-04-19T16:14:34.991" v="256"/>
          <ac:picMkLst>
            <pc:docMk/>
            <pc:sldMk cId="332638473" sldId="264"/>
            <ac:picMk id="27" creationId="{7C2EC79C-EEDB-5FFE-4990-436FA3F9E90C}"/>
          </ac:picMkLst>
        </pc:picChg>
        <pc:picChg chg="add del mod">
          <ac:chgData name="Eva Longoria" userId="0fec5590cbd247dd" providerId="LiveId" clId="{E4C1A944-4EF2-432F-9D85-0687C375678F}" dt="2023-04-19T16:16:02.062" v="275"/>
          <ac:picMkLst>
            <pc:docMk/>
            <pc:sldMk cId="332638473" sldId="264"/>
            <ac:picMk id="28" creationId="{7C6DF568-6431-CCF8-28B6-5EE3CB2A36DD}"/>
          </ac:picMkLst>
        </pc:picChg>
        <pc:cxnChg chg="add mod">
          <ac:chgData name="Eva Longoria" userId="0fec5590cbd247dd" providerId="LiveId" clId="{E4C1A944-4EF2-432F-9D85-0687C375678F}" dt="2023-04-19T17:57:37.372" v="441" actId="14100"/>
          <ac:cxnSpMkLst>
            <pc:docMk/>
            <pc:sldMk cId="332638473" sldId="264"/>
            <ac:cxnSpMk id="35" creationId="{C70BAACF-CEF2-919A-759B-7380E8481269}"/>
          </ac:cxnSpMkLst>
        </pc:cxnChg>
        <pc:cxnChg chg="add mod">
          <ac:chgData name="Eva Longoria" userId="0fec5590cbd247dd" providerId="LiveId" clId="{E4C1A944-4EF2-432F-9D85-0687C375678F}" dt="2023-04-19T18:06:24.906" v="535" actId="1035"/>
          <ac:cxnSpMkLst>
            <pc:docMk/>
            <pc:sldMk cId="332638473" sldId="264"/>
            <ac:cxnSpMk id="40" creationId="{E7196099-730B-17AD-29F7-D77C655A4D21}"/>
          </ac:cxnSpMkLst>
        </pc:cxnChg>
      </pc:sldChg>
      <pc:sldChg chg="addSp delSp modSp new mod">
        <pc:chgData name="Eva Longoria" userId="0fec5590cbd247dd" providerId="LiveId" clId="{E4C1A944-4EF2-432F-9D85-0687C375678F}" dt="2023-04-19T23:19:04.959" v="3632"/>
        <pc:sldMkLst>
          <pc:docMk/>
          <pc:sldMk cId="421519937" sldId="265"/>
        </pc:sldMkLst>
        <pc:spChg chg="add del mod">
          <ac:chgData name="Eva Longoria" userId="0fec5590cbd247dd" providerId="LiveId" clId="{E4C1A944-4EF2-432F-9D85-0687C375678F}" dt="2023-04-19T22:50:11.939" v="3339" actId="478"/>
          <ac:spMkLst>
            <pc:docMk/>
            <pc:sldMk cId="421519937" sldId="265"/>
            <ac:spMk id="2" creationId="{5AE46014-BEA4-23DC-A9A5-52347CD29329}"/>
          </ac:spMkLst>
        </pc:spChg>
        <pc:spChg chg="add del mod">
          <ac:chgData name="Eva Longoria" userId="0fec5590cbd247dd" providerId="LiveId" clId="{E4C1A944-4EF2-432F-9D85-0687C375678F}" dt="2023-04-19T18:08:05.817" v="544" actId="478"/>
          <ac:spMkLst>
            <pc:docMk/>
            <pc:sldMk cId="421519937" sldId="265"/>
            <ac:spMk id="3" creationId="{956BA362-8469-34AA-B527-3D7163118A0A}"/>
          </ac:spMkLst>
        </pc:spChg>
        <pc:spChg chg="add del mod">
          <ac:chgData name="Eva Longoria" userId="0fec5590cbd247dd" providerId="LiveId" clId="{E4C1A944-4EF2-432F-9D85-0687C375678F}" dt="2023-04-19T18:08:05.817" v="544" actId="478"/>
          <ac:spMkLst>
            <pc:docMk/>
            <pc:sldMk cId="421519937" sldId="265"/>
            <ac:spMk id="4" creationId="{DA6DCDB6-4A27-8C6F-72D7-61CCBD0DE0AF}"/>
          </ac:spMkLst>
        </pc:spChg>
        <pc:spChg chg="add mod">
          <ac:chgData name="Eva Longoria" userId="0fec5590cbd247dd" providerId="LiveId" clId="{E4C1A944-4EF2-432F-9D85-0687C375678F}" dt="2023-04-19T23:16:30.184" v="3611" actId="14100"/>
          <ac:spMkLst>
            <pc:docMk/>
            <pc:sldMk cId="421519937" sldId="265"/>
            <ac:spMk id="7" creationId="{97DA21C3-0860-41E0-ADE5-AEC3511FDAC8}"/>
          </ac:spMkLst>
        </pc:spChg>
        <pc:spChg chg="add mod">
          <ac:chgData name="Eva Longoria" userId="0fec5590cbd247dd" providerId="LiveId" clId="{E4C1A944-4EF2-432F-9D85-0687C375678F}" dt="2023-04-19T20:43:28.039" v="1614" actId="113"/>
          <ac:spMkLst>
            <pc:docMk/>
            <pc:sldMk cId="421519937" sldId="265"/>
            <ac:spMk id="8" creationId="{4D8D87EF-5719-F345-59F2-45B08B4A5D04}"/>
          </ac:spMkLst>
        </pc:spChg>
        <pc:spChg chg="add del mod">
          <ac:chgData name="Eva Longoria" userId="0fec5590cbd247dd" providerId="LiveId" clId="{E4C1A944-4EF2-432F-9D85-0687C375678F}" dt="2023-04-19T18:42:56.157" v="643" actId="478"/>
          <ac:spMkLst>
            <pc:docMk/>
            <pc:sldMk cId="421519937" sldId="265"/>
            <ac:spMk id="9" creationId="{79407471-AB48-D32F-3C9B-14D3EB092591}"/>
          </ac:spMkLst>
        </pc:spChg>
        <pc:spChg chg="add del mod ord">
          <ac:chgData name="Eva Longoria" userId="0fec5590cbd247dd" providerId="LiveId" clId="{E4C1A944-4EF2-432F-9D85-0687C375678F}" dt="2023-04-19T18:57:01.013" v="995" actId="478"/>
          <ac:spMkLst>
            <pc:docMk/>
            <pc:sldMk cId="421519937" sldId="265"/>
            <ac:spMk id="14" creationId="{AE23D434-DCAD-D8C8-C8D6-1476115759C4}"/>
          </ac:spMkLst>
        </pc:spChg>
        <pc:spChg chg="add del mod">
          <ac:chgData name="Eva Longoria" userId="0fec5590cbd247dd" providerId="LiveId" clId="{E4C1A944-4EF2-432F-9D85-0687C375678F}" dt="2023-04-19T18:53:59.111" v="930" actId="478"/>
          <ac:spMkLst>
            <pc:docMk/>
            <pc:sldMk cId="421519937" sldId="265"/>
            <ac:spMk id="15" creationId="{4EB72BE7-A7A8-0E63-C6E9-8C93F3576E1C}"/>
          </ac:spMkLst>
        </pc:spChg>
        <pc:spChg chg="add del mod topLvl">
          <ac:chgData name="Eva Longoria" userId="0fec5590cbd247dd" providerId="LiveId" clId="{E4C1A944-4EF2-432F-9D85-0687C375678F}" dt="2023-04-19T23:10:51.334" v="3566" actId="478"/>
          <ac:spMkLst>
            <pc:docMk/>
            <pc:sldMk cId="421519937" sldId="265"/>
            <ac:spMk id="16" creationId="{0331A82B-D7EB-399B-F6F5-6606B341C270}"/>
          </ac:spMkLst>
        </pc:spChg>
        <pc:spChg chg="add del mod">
          <ac:chgData name="Eva Longoria" userId="0fec5590cbd247dd" providerId="LiveId" clId="{E4C1A944-4EF2-432F-9D85-0687C375678F}" dt="2023-04-19T19:01:15.671" v="1029" actId="478"/>
          <ac:spMkLst>
            <pc:docMk/>
            <pc:sldMk cId="421519937" sldId="265"/>
            <ac:spMk id="18" creationId="{C623395A-C1F9-C254-7572-C53FE2E5A5DD}"/>
          </ac:spMkLst>
        </pc:spChg>
        <pc:spChg chg="add del mod">
          <ac:chgData name="Eva Longoria" userId="0fec5590cbd247dd" providerId="LiveId" clId="{E4C1A944-4EF2-432F-9D85-0687C375678F}" dt="2023-04-19T19:09:36.834" v="1110" actId="478"/>
          <ac:spMkLst>
            <pc:docMk/>
            <pc:sldMk cId="421519937" sldId="265"/>
            <ac:spMk id="20" creationId="{05F70C06-F6B5-4D94-D589-1A322124B223}"/>
          </ac:spMkLst>
        </pc:spChg>
        <pc:spChg chg="add del mod">
          <ac:chgData name="Eva Longoria" userId="0fec5590cbd247dd" providerId="LiveId" clId="{E4C1A944-4EF2-432F-9D85-0687C375678F}" dt="2023-04-19T19:22:59.017" v="1311" actId="478"/>
          <ac:spMkLst>
            <pc:docMk/>
            <pc:sldMk cId="421519937" sldId="265"/>
            <ac:spMk id="22" creationId="{5923AD7B-6127-CA7E-0474-012335161FB4}"/>
          </ac:spMkLst>
        </pc:spChg>
        <pc:spChg chg="add mod">
          <ac:chgData name="Eva Longoria" userId="0fec5590cbd247dd" providerId="LiveId" clId="{E4C1A944-4EF2-432F-9D85-0687C375678F}" dt="2023-04-19T22:59:23.045" v="3407" actId="1036"/>
          <ac:spMkLst>
            <pc:docMk/>
            <pc:sldMk cId="421519937" sldId="265"/>
            <ac:spMk id="29" creationId="{6A7A29C6-4F75-6B07-8068-DFE4D1FD726A}"/>
          </ac:spMkLst>
        </pc:spChg>
        <pc:spChg chg="add mod">
          <ac:chgData name="Eva Longoria" userId="0fec5590cbd247dd" providerId="LiveId" clId="{E4C1A944-4EF2-432F-9D85-0687C375678F}" dt="2023-04-19T20:47:29.171" v="1634" actId="207"/>
          <ac:spMkLst>
            <pc:docMk/>
            <pc:sldMk cId="421519937" sldId="265"/>
            <ac:spMk id="30" creationId="{E127B78F-FA95-2A0D-8814-2BF3E01481DD}"/>
          </ac:spMkLst>
        </pc:spChg>
        <pc:grpChg chg="add del mod">
          <ac:chgData name="Eva Longoria" userId="0fec5590cbd247dd" providerId="LiveId" clId="{E4C1A944-4EF2-432F-9D85-0687C375678F}" dt="2023-04-19T22:50:11.939" v="3339" actId="478"/>
          <ac:grpSpMkLst>
            <pc:docMk/>
            <pc:sldMk cId="421519937" sldId="265"/>
            <ac:grpSpMk id="31" creationId="{7DA3042A-5241-13D8-1E91-1F021CAB71AB}"/>
          </ac:grpSpMkLst>
        </pc:grpChg>
        <pc:grpChg chg="add del mod">
          <ac:chgData name="Eva Longoria" userId="0fec5590cbd247dd" providerId="LiveId" clId="{E4C1A944-4EF2-432F-9D85-0687C375678F}" dt="2023-04-19T23:10:51.334" v="3566" actId="478"/>
          <ac:grpSpMkLst>
            <pc:docMk/>
            <pc:sldMk cId="421519937" sldId="265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3:17:46.361" v="3623" actId="14100"/>
          <ac:grpSpMkLst>
            <pc:docMk/>
            <pc:sldMk cId="421519937" sldId="265"/>
            <ac:grpSpMk id="43" creationId="{2B92A3E9-4342-7B6E-D5C7-0951AFBCE089}"/>
          </ac:grpSpMkLst>
        </pc:grp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39" creationId="{86FB7C36-1F66-1CF7-68E2-DD7D551ABFF0}"/>
          </ac:picMkLst>
        </pc:pic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41" creationId="{2FFC0B24-567B-37C1-8B0D-9CC4C78C3883}"/>
          </ac:picMkLst>
        </pc:picChg>
        <pc:picChg chg="add mod">
          <ac:chgData name="Eva Longoria" userId="0fec5590cbd247dd" providerId="LiveId" clId="{E4C1A944-4EF2-432F-9D85-0687C375678F}" dt="2023-04-19T23:16:59.870" v="3616" actId="164"/>
          <ac:picMkLst>
            <pc:docMk/>
            <pc:sldMk cId="421519937" sldId="265"/>
            <ac:picMk id="42" creationId="{EBD17009-416D-9AB7-1D36-CC0398DE7DAC}"/>
          </ac:picMkLst>
        </pc:picChg>
        <pc:picChg chg="add mod topLvl">
          <ac:chgData name="Eva Longoria" userId="0fec5590cbd247dd" providerId="LiveId" clId="{E4C1A944-4EF2-432F-9D85-0687C375678F}" dt="2023-04-19T23:10:51.334" v="3566" actId="478"/>
          <ac:picMkLst>
            <pc:docMk/>
            <pc:sldMk cId="421519937" sldId="265"/>
            <ac:picMk id="1026" creationId="{F0211387-07B0-75F9-92F7-5D4BA53EB26D}"/>
          </ac:picMkLst>
        </pc:picChg>
        <pc:picChg chg="add del mod">
          <ac:chgData name="Eva Longoria" userId="0fec5590cbd247dd" providerId="LiveId" clId="{E4C1A944-4EF2-432F-9D85-0687C375678F}" dt="2023-04-19T18:31:21.059" v="624" actId="478"/>
          <ac:picMkLst>
            <pc:docMk/>
            <pc:sldMk cId="421519937" sldId="265"/>
            <ac:picMk id="1028" creationId="{BB45A348-2D51-A8DC-90BB-E89B7C39EFE2}"/>
          </ac:picMkLst>
        </pc:picChg>
        <pc:cxnChg chg="add del mod">
          <ac:chgData name="Eva Longoria" userId="0fec5590cbd247dd" providerId="LiveId" clId="{E4C1A944-4EF2-432F-9D85-0687C375678F}" dt="2023-04-19T18:08:05.817" v="544" actId="478"/>
          <ac:cxnSpMkLst>
            <pc:docMk/>
            <pc:sldMk cId="421519937" sldId="265"/>
            <ac:cxnSpMk id="5" creationId="{ECF0425A-7D06-DFB2-D1C9-33AB4AE6C38F}"/>
          </ac:cxnSpMkLst>
        </pc:cxnChg>
        <pc:cxnChg chg="add del mod">
          <ac:chgData name="Eva Longoria" userId="0fec5590cbd247dd" providerId="LiveId" clId="{E4C1A944-4EF2-432F-9D85-0687C375678F}" dt="2023-04-19T18:08:05.817" v="544" actId="478"/>
          <ac:cxnSpMkLst>
            <pc:docMk/>
            <pc:sldMk cId="421519937" sldId="265"/>
            <ac:cxnSpMk id="6" creationId="{638A65D0-A1EE-1945-D7D8-79CBC4AA2659}"/>
          </ac:cxnSpMkLst>
        </pc:cxnChg>
        <pc:cxnChg chg="add del mod">
          <ac:chgData name="Eva Longoria" userId="0fec5590cbd247dd" providerId="LiveId" clId="{E4C1A944-4EF2-432F-9D85-0687C375678F}" dt="2023-04-19T22:58:03.578" v="3388" actId="478"/>
          <ac:cxnSpMkLst>
            <pc:docMk/>
            <pc:sldMk cId="421519937" sldId="265"/>
            <ac:cxnSpMk id="10" creationId="{66C9FF9A-9E3C-28A0-82B2-CE9C069BF4C7}"/>
          </ac:cxnSpMkLst>
        </pc:cxnChg>
        <pc:cxnChg chg="add mod">
          <ac:chgData name="Eva Longoria" userId="0fec5590cbd247dd" providerId="LiveId" clId="{E4C1A944-4EF2-432F-9D85-0687C375678F}" dt="2023-04-19T19:17:53.488" v="1249" actId="14100"/>
          <ac:cxnSpMkLst>
            <pc:docMk/>
            <pc:sldMk cId="421519937" sldId="265"/>
            <ac:cxnSpMk id="11" creationId="{74546EE0-0004-8F17-A4B2-52366EFB9303}"/>
          </ac:cxnSpMkLst>
        </pc:cxnChg>
        <pc:cxnChg chg="add del mod">
          <ac:chgData name="Eva Longoria" userId="0fec5590cbd247dd" providerId="LiveId" clId="{E4C1A944-4EF2-432F-9D85-0687C375678F}" dt="2023-04-19T19:21:27.832" v="1300" actId="478"/>
          <ac:cxnSpMkLst>
            <pc:docMk/>
            <pc:sldMk cId="421519937" sldId="265"/>
            <ac:cxnSpMk id="26" creationId="{84A4BF61-CF1F-DAAC-DB59-D2D2D0F43310}"/>
          </ac:cxnSpMkLst>
        </pc:cxnChg>
        <pc:cxnChg chg="add del mod">
          <ac:chgData name="Eva Longoria" userId="0fec5590cbd247dd" providerId="LiveId" clId="{E4C1A944-4EF2-432F-9D85-0687C375678F}" dt="2023-04-19T22:58:11.362" v="3390" actId="478"/>
          <ac:cxnSpMkLst>
            <pc:docMk/>
            <pc:sldMk cId="421519937" sldId="265"/>
            <ac:cxnSpMk id="33" creationId="{2D630939-F0B5-B2A8-3221-0398476C1718}"/>
          </ac:cxnSpMkLst>
        </pc:cxnChg>
        <pc:cxnChg chg="add del mod ord">
          <ac:chgData name="Eva Longoria" userId="0fec5590cbd247dd" providerId="LiveId" clId="{E4C1A944-4EF2-432F-9D85-0687C375678F}" dt="2023-04-19T22:59:02.386" v="3398" actId="478"/>
          <ac:cxnSpMkLst>
            <pc:docMk/>
            <pc:sldMk cId="421519937" sldId="265"/>
            <ac:cxnSpMk id="34" creationId="{F3267445-FBFE-1508-61A6-2981E5C393DD}"/>
          </ac:cxnSpMkLst>
        </pc:cxnChg>
        <pc:cxnChg chg="add del mod">
          <ac:chgData name="Eva Longoria" userId="0fec5590cbd247dd" providerId="LiveId" clId="{E4C1A944-4EF2-432F-9D85-0687C375678F}" dt="2023-04-19T22:59:06.082" v="3400" actId="478"/>
          <ac:cxnSpMkLst>
            <pc:docMk/>
            <pc:sldMk cId="421519937" sldId="265"/>
            <ac:cxnSpMk id="36" creationId="{FFF9EEA3-AB0F-52B3-87C5-806C0402B855}"/>
          </ac:cxnSpMkLst>
        </pc:cxnChg>
        <pc:cxnChg chg="add mod">
          <ac:chgData name="Eva Longoria" userId="0fec5590cbd247dd" providerId="LiveId" clId="{E4C1A944-4EF2-432F-9D85-0687C375678F}" dt="2023-04-19T22:59:03.373" v="3399"/>
          <ac:cxnSpMkLst>
            <pc:docMk/>
            <pc:sldMk cId="421519937" sldId="265"/>
            <ac:cxnSpMk id="37" creationId="{331793C7-1AFF-6813-2ACE-C27F132E8978}"/>
          </ac:cxnSpMkLst>
        </pc:cxnChg>
        <pc:cxnChg chg="add del mod">
          <ac:chgData name="Eva Longoria" userId="0fec5590cbd247dd" providerId="LiveId" clId="{E4C1A944-4EF2-432F-9D85-0687C375678F}" dt="2023-04-19T23:19:04.959" v="3632"/>
          <ac:cxnSpMkLst>
            <pc:docMk/>
            <pc:sldMk cId="421519937" sldId="265"/>
            <ac:cxnSpMk id="44" creationId="{DB30AE2F-48F7-A80B-46F9-4DD6BBFCE8F6}"/>
          </ac:cxnSpMkLst>
        </pc:cxnChg>
      </pc:sldChg>
      <pc:sldChg chg="addSp delSp modSp add mod">
        <pc:chgData name="Eva Longoria" userId="0fec5590cbd247dd" providerId="LiveId" clId="{E4C1A944-4EF2-432F-9D85-0687C375678F}" dt="2023-04-19T23:21:15.419" v="3654" actId="1036"/>
        <pc:sldMkLst>
          <pc:docMk/>
          <pc:sldMk cId="2368532546" sldId="266"/>
        </pc:sldMkLst>
        <pc:spChg chg="del mod">
          <ac:chgData name="Eva Longoria" userId="0fec5590cbd247dd" providerId="LiveId" clId="{E4C1A944-4EF2-432F-9D85-0687C375678F}" dt="2023-04-19T22:50:04.163" v="3336" actId="478"/>
          <ac:spMkLst>
            <pc:docMk/>
            <pc:sldMk cId="2368532546" sldId="266"/>
            <ac:spMk id="2" creationId="{5AE46014-BEA4-23DC-A9A5-52347CD29329}"/>
          </ac:spMkLst>
        </pc:spChg>
        <pc:spChg chg="mod">
          <ac:chgData name="Eva Longoria" userId="0fec5590cbd247dd" providerId="LiveId" clId="{E4C1A944-4EF2-432F-9D85-0687C375678F}" dt="2023-04-19T23:17:26.611" v="3620" actId="14100"/>
          <ac:spMkLst>
            <pc:docMk/>
            <pc:sldMk cId="2368532546" sldId="266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1:18:25.972" v="2321" actId="20577"/>
          <ac:spMkLst>
            <pc:docMk/>
            <pc:sldMk cId="2368532546" sldId="266"/>
            <ac:spMk id="8" creationId="{4D8D87EF-5719-F345-59F2-45B08B4A5D04}"/>
          </ac:spMkLst>
        </pc:spChg>
        <pc:spChg chg="add del mod">
          <ac:chgData name="Eva Longoria" userId="0fec5590cbd247dd" providerId="LiveId" clId="{E4C1A944-4EF2-432F-9D85-0687C375678F}" dt="2023-04-19T21:11:14.834" v="2043" actId="478"/>
          <ac:spMkLst>
            <pc:docMk/>
            <pc:sldMk cId="2368532546" sldId="266"/>
            <ac:spMk id="9" creationId="{C804592A-CBAC-8289-448D-DD977FE82C6C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4" creationId="{2C15CA54-9012-D74E-1FF7-7348F03BFB9B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5" creationId="{D8A119C2-DBCA-8CBF-BB00-6C0AF72C550E}"/>
          </ac:spMkLst>
        </pc:spChg>
        <pc:spChg chg="del">
          <ac:chgData name="Eva Longoria" userId="0fec5590cbd247dd" providerId="LiveId" clId="{E4C1A944-4EF2-432F-9D85-0687C375678F}" dt="2023-04-19T21:11:48.714" v="2044" actId="478"/>
          <ac:spMkLst>
            <pc:docMk/>
            <pc:sldMk cId="2368532546" sldId="266"/>
            <ac:spMk id="16" creationId="{0331A82B-D7EB-399B-F6F5-6606B341C270}"/>
          </ac:spMkLst>
        </pc:spChg>
        <pc:spChg chg="add mod">
          <ac:chgData name="Eva Longoria" userId="0fec5590cbd247dd" providerId="LiveId" clId="{E4C1A944-4EF2-432F-9D85-0687C375678F}" dt="2023-04-19T21:16:43.625" v="2299" actId="1037"/>
          <ac:spMkLst>
            <pc:docMk/>
            <pc:sldMk cId="2368532546" sldId="266"/>
            <ac:spMk id="17" creationId="{A6AF14CF-D1CB-DA4F-564F-8C2EEDE9C889}"/>
          </ac:spMkLst>
        </pc:spChg>
        <pc:spChg chg="del">
          <ac:chgData name="Eva Longoria" userId="0fec5590cbd247dd" providerId="LiveId" clId="{E4C1A944-4EF2-432F-9D85-0687C375678F}" dt="2023-04-19T20:58:54.191" v="1796" actId="478"/>
          <ac:spMkLst>
            <pc:docMk/>
            <pc:sldMk cId="2368532546" sldId="266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00:23.471" v="1802" actId="478"/>
          <ac:spMkLst>
            <pc:docMk/>
            <pc:sldMk cId="2368532546" sldId="266"/>
            <ac:spMk id="30" creationId="{E127B78F-FA95-2A0D-8814-2BF3E01481DD}"/>
          </ac:spMkLst>
        </pc:spChg>
        <pc:grpChg chg="add mod">
          <ac:chgData name="Eva Longoria" userId="0fec5590cbd247dd" providerId="LiveId" clId="{E4C1A944-4EF2-432F-9D85-0687C375678F}" dt="2023-04-19T22:57:39.399" v="3387" actId="1036"/>
          <ac:grpSpMkLst>
            <pc:docMk/>
            <pc:sldMk cId="2368532546" sldId="266"/>
            <ac:grpSpMk id="5" creationId="{1DF9A29F-B89A-603B-60B5-B38D9E6C3034}"/>
          </ac:grpSpMkLst>
        </pc:grpChg>
        <pc:grpChg chg="add mod">
          <ac:chgData name="Eva Longoria" userId="0fec5590cbd247dd" providerId="LiveId" clId="{E4C1A944-4EF2-432F-9D85-0687C375678F}" dt="2023-04-19T23:21:15.419" v="3654" actId="1036"/>
          <ac:grpSpMkLst>
            <pc:docMk/>
            <pc:sldMk cId="2368532546" sldId="266"/>
            <ac:grpSpMk id="26" creationId="{E20F1861-85AE-F07F-A2C0-41B74C6BF455}"/>
          </ac:grpSpMkLst>
        </pc:grpChg>
        <pc:picChg chg="add del mod">
          <ac:chgData name="Eva Longoria" userId="0fec5590cbd247dd" providerId="LiveId" clId="{E4C1A944-4EF2-432F-9D85-0687C375678F}" dt="2023-04-19T20:58:27.567" v="1789" actId="21"/>
          <ac:picMkLst>
            <pc:docMk/>
            <pc:sldMk cId="2368532546" sldId="266"/>
            <ac:picMk id="3" creationId="{CCC67598-AB59-2783-1367-26DE57229520}"/>
          </ac:picMkLst>
        </pc:picChg>
        <pc:picChg chg="add mod">
          <ac:chgData name="Eva Longoria" userId="0fec5590cbd247dd" providerId="LiveId" clId="{E4C1A944-4EF2-432F-9D85-0687C375678F}" dt="2023-04-19T22:57:39.399" v="3387" actId="1036"/>
          <ac:picMkLst>
            <pc:docMk/>
            <pc:sldMk cId="2368532546" sldId="266"/>
            <ac:picMk id="4" creationId="{56B818D2-3FF6-7887-C6E0-E1FFB69C4514}"/>
          </ac:picMkLst>
        </pc:picChg>
        <pc:picChg chg="add mod">
          <ac:chgData name="Eva Longoria" userId="0fec5590cbd247dd" providerId="LiveId" clId="{E4C1A944-4EF2-432F-9D85-0687C375678F}" dt="2023-04-19T23:21:08.585" v="3649" actId="164"/>
          <ac:picMkLst>
            <pc:docMk/>
            <pc:sldMk cId="2368532546" sldId="266"/>
            <ac:picMk id="21" creationId="{9AF0CC67-7648-F592-7B1E-F4DF798C1895}"/>
          </ac:picMkLst>
        </pc:picChg>
        <pc:picChg chg="add mod">
          <ac:chgData name="Eva Longoria" userId="0fec5590cbd247dd" providerId="LiveId" clId="{E4C1A944-4EF2-432F-9D85-0687C375678F}" dt="2023-04-19T23:21:08.585" v="3649" actId="164"/>
          <ac:picMkLst>
            <pc:docMk/>
            <pc:sldMk cId="2368532546" sldId="266"/>
            <ac:picMk id="25" creationId="{0511ECE0-8728-AF9D-B490-2E4F88DE6610}"/>
          </ac:picMkLst>
        </pc:picChg>
        <pc:picChg chg="del">
          <ac:chgData name="Eva Longoria" userId="0fec5590cbd247dd" providerId="LiveId" clId="{E4C1A944-4EF2-432F-9D85-0687C375678F}" dt="2023-04-19T20:52:12.430" v="1655" actId="478"/>
          <ac:picMkLst>
            <pc:docMk/>
            <pc:sldMk cId="2368532546" sldId="266"/>
            <ac:picMk id="1026" creationId="{F0211387-07B0-75F9-92F7-5D4BA53EB26D}"/>
          </ac:picMkLst>
        </pc:picChg>
        <pc:picChg chg="add del mod">
          <ac:chgData name="Eva Longoria" userId="0fec5590cbd247dd" providerId="LiveId" clId="{E4C1A944-4EF2-432F-9D85-0687C375678F}" dt="2023-04-19T20:54:15.501" v="1681" actId="478"/>
          <ac:picMkLst>
            <pc:docMk/>
            <pc:sldMk cId="2368532546" sldId="266"/>
            <ac:picMk id="2050" creationId="{5D2EAC82-7116-7932-E860-2962A2407507}"/>
          </ac:picMkLst>
        </pc:picChg>
        <pc:picChg chg="add mod">
          <ac:chgData name="Eva Longoria" userId="0fec5590cbd247dd" providerId="LiveId" clId="{E4C1A944-4EF2-432F-9D85-0687C375678F}" dt="2023-04-19T22:57:39.399" v="3387" actId="1036"/>
          <ac:picMkLst>
            <pc:docMk/>
            <pc:sldMk cId="2368532546" sldId="266"/>
            <ac:picMk id="2052" creationId="{182C96C6-D28F-BAB8-C02A-6FDAEEEBDF00}"/>
          </ac:picMkLst>
        </pc:picChg>
        <pc:picChg chg="add del mod">
          <ac:chgData name="Eva Longoria" userId="0fec5590cbd247dd" providerId="LiveId" clId="{E4C1A944-4EF2-432F-9D85-0687C375678F}" dt="2023-04-19T20:58:27.567" v="1789" actId="21"/>
          <ac:picMkLst>
            <pc:docMk/>
            <pc:sldMk cId="2368532546" sldId="266"/>
            <ac:picMk id="2054" creationId="{E47E4F92-0B5F-ECF8-7B68-EB6F05DF0377}"/>
          </ac:picMkLst>
        </pc:picChg>
        <pc:cxnChg chg="del">
          <ac:chgData name="Eva Longoria" userId="0fec5590cbd247dd" providerId="LiveId" clId="{E4C1A944-4EF2-432F-9D85-0687C375678F}" dt="2023-04-19T22:57:26.726" v="3361" actId="478"/>
          <ac:cxnSpMkLst>
            <pc:docMk/>
            <pc:sldMk cId="2368532546" sldId="266"/>
            <ac:cxnSpMk id="10" creationId="{66C9FF9A-9E3C-28A0-82B2-CE9C069BF4C7}"/>
          </ac:cxnSpMkLst>
        </pc:cxnChg>
        <pc:cxnChg chg="del">
          <ac:chgData name="Eva Longoria" userId="0fec5590cbd247dd" providerId="LiveId" clId="{E4C1A944-4EF2-432F-9D85-0687C375678F}" dt="2023-04-19T21:12:00.722" v="2045" actId="478"/>
          <ac:cxnSpMkLst>
            <pc:docMk/>
            <pc:sldMk cId="2368532546" sldId="266"/>
            <ac:cxnSpMk id="11" creationId="{74546EE0-0004-8F17-A4B2-52366EFB9303}"/>
          </ac:cxnSpMkLst>
        </pc:cxnChg>
        <pc:cxnChg chg="add del mod">
          <ac:chgData name="Eva Longoria" userId="0fec5590cbd247dd" providerId="LiveId" clId="{E4C1A944-4EF2-432F-9D85-0687C375678F}" dt="2023-04-19T22:57:27.701" v="3362" actId="478"/>
          <ac:cxnSpMkLst>
            <pc:docMk/>
            <pc:sldMk cId="2368532546" sldId="266"/>
            <ac:cxnSpMk id="12" creationId="{341E44BC-BEB5-B30D-7B16-12509CD582C3}"/>
          </ac:cxnSpMkLst>
        </pc:cxnChg>
        <pc:cxnChg chg="add mod">
          <ac:chgData name="Eva Longoria" userId="0fec5590cbd247dd" providerId="LiveId" clId="{E4C1A944-4EF2-432F-9D85-0687C375678F}" dt="2023-04-19T22:57:35.256" v="3373" actId="1036"/>
          <ac:cxnSpMkLst>
            <pc:docMk/>
            <pc:sldMk cId="2368532546" sldId="266"/>
            <ac:cxnSpMk id="18" creationId="{DCDF6F22-2448-1BFF-CFDD-17619AFDB902}"/>
          </ac:cxnSpMkLst>
        </pc:cxnChg>
        <pc:cxnChg chg="add mod">
          <ac:chgData name="Eva Longoria" userId="0fec5590cbd247dd" providerId="LiveId" clId="{E4C1A944-4EF2-432F-9D85-0687C375678F}" dt="2023-04-19T22:57:28.627" v="3363"/>
          <ac:cxnSpMkLst>
            <pc:docMk/>
            <pc:sldMk cId="2368532546" sldId="266"/>
            <ac:cxnSpMk id="19" creationId="{1E37ABF7-B39F-DCA2-7E6C-8DAE452C0E75}"/>
          </ac:cxnSpMkLst>
        </pc:cxnChg>
        <pc:cxnChg chg="add del mod">
          <ac:chgData name="Eva Longoria" userId="0fec5590cbd247dd" providerId="LiveId" clId="{E4C1A944-4EF2-432F-9D85-0687C375678F}" dt="2023-04-19T23:19:05.449" v="3633" actId="11529"/>
          <ac:cxnSpMkLst>
            <pc:docMk/>
            <pc:sldMk cId="2368532546" sldId="266"/>
            <ac:cxnSpMk id="23" creationId="{B947BDDD-0BEF-8A7B-0403-2C4F2CAF996D}"/>
          </ac:cxnSpMkLst>
        </pc:cxnChg>
      </pc:sldChg>
      <pc:sldChg chg="addSp delSp modSp add mod ord">
        <pc:chgData name="Eva Longoria" userId="0fec5590cbd247dd" providerId="LiveId" clId="{E4C1A944-4EF2-432F-9D85-0687C375678F}" dt="2023-04-19T23:22:35.726" v="3662" actId="478"/>
        <pc:sldMkLst>
          <pc:docMk/>
          <pc:sldMk cId="1822158127" sldId="267"/>
        </pc:sldMkLst>
        <pc:spChg chg="mod topLvl">
          <ac:chgData name="Eva Longoria" userId="0fec5590cbd247dd" providerId="LiveId" clId="{E4C1A944-4EF2-432F-9D85-0687C375678F}" dt="2023-04-19T21:21:31.211" v="2345" actId="478"/>
          <ac:spMkLst>
            <pc:docMk/>
            <pc:sldMk cId="1822158127" sldId="267"/>
            <ac:spMk id="2" creationId="{5AE46014-BEA4-23DC-A9A5-52347CD29329}"/>
          </ac:spMkLst>
        </pc:spChg>
        <pc:spChg chg="add mod">
          <ac:chgData name="Eva Longoria" userId="0fec5590cbd247dd" providerId="LiveId" clId="{E4C1A944-4EF2-432F-9D85-0687C375678F}" dt="2023-04-19T21:23:17.386" v="2475" actId="20577"/>
          <ac:spMkLst>
            <pc:docMk/>
            <pc:sldMk cId="1822158127" sldId="267"/>
            <ac:spMk id="4" creationId="{86A1A2B9-6CCE-9C10-1F86-03EC6C9DFB99}"/>
          </ac:spMkLst>
        </pc:spChg>
        <pc:spChg chg="mod">
          <ac:chgData name="Eva Longoria" userId="0fec5590cbd247dd" providerId="LiveId" clId="{E4C1A944-4EF2-432F-9D85-0687C375678F}" dt="2023-04-19T23:19:19.356" v="3635" actId="14100"/>
          <ac:spMkLst>
            <pc:docMk/>
            <pc:sldMk cId="1822158127" sldId="267"/>
            <ac:spMk id="7" creationId="{97DA21C3-0860-41E0-ADE5-AEC3511FDAC8}"/>
          </ac:spMkLst>
        </pc:spChg>
        <pc:spChg chg="del">
          <ac:chgData name="Eva Longoria" userId="0fec5590cbd247dd" providerId="LiveId" clId="{E4C1A944-4EF2-432F-9D85-0687C375678F}" dt="2023-04-19T21:21:12.828" v="2339" actId="478"/>
          <ac:spMkLst>
            <pc:docMk/>
            <pc:sldMk cId="1822158127" sldId="267"/>
            <ac:spMk id="8" creationId="{4D8D87EF-5719-F345-59F2-45B08B4A5D04}"/>
          </ac:spMkLst>
        </pc:spChg>
        <pc:spChg chg="del mod topLvl">
          <ac:chgData name="Eva Longoria" userId="0fec5590cbd247dd" providerId="LiveId" clId="{E4C1A944-4EF2-432F-9D85-0687C375678F}" dt="2023-04-19T21:21:31.211" v="2345" actId="478"/>
          <ac:spMkLst>
            <pc:docMk/>
            <pc:sldMk cId="1822158127" sldId="267"/>
            <ac:spMk id="16" creationId="{0331A82B-D7EB-399B-F6F5-6606B341C270}"/>
          </ac:spMkLst>
        </pc:spChg>
        <pc:spChg chg="del">
          <ac:chgData name="Eva Longoria" userId="0fec5590cbd247dd" providerId="LiveId" clId="{E4C1A944-4EF2-432F-9D85-0687C375678F}" dt="2023-04-19T21:21:21.402" v="2342" actId="478"/>
          <ac:spMkLst>
            <pc:docMk/>
            <pc:sldMk cId="1822158127" sldId="267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21:14.842" v="2340" actId="478"/>
          <ac:spMkLst>
            <pc:docMk/>
            <pc:sldMk cId="1822158127" sldId="267"/>
            <ac:spMk id="30" creationId="{E127B78F-FA95-2A0D-8814-2BF3E01481DD}"/>
          </ac:spMkLst>
        </pc:spChg>
        <pc:grpChg chg="del mod">
          <ac:chgData name="Eva Longoria" userId="0fec5590cbd247dd" providerId="LiveId" clId="{E4C1A944-4EF2-432F-9D85-0687C375678F}" dt="2023-04-19T21:21:18.496" v="2341" actId="478"/>
          <ac:grpSpMkLst>
            <pc:docMk/>
            <pc:sldMk cId="1822158127" sldId="267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1:21:31.211" v="2345" actId="478"/>
          <ac:grpSpMkLst>
            <pc:docMk/>
            <pc:sldMk cId="1822158127" sldId="267"/>
            <ac:grpSpMk id="32" creationId="{2F097F01-14CB-4C0F-43A0-520A9DD3B302}"/>
          </ac:grpSpMkLst>
        </pc:grpChg>
        <pc:picChg chg="add mod">
          <ac:chgData name="Eva Longoria" userId="0fec5590cbd247dd" providerId="LiveId" clId="{E4C1A944-4EF2-432F-9D85-0687C375678F}" dt="2023-04-19T23:22:33.301" v="3661" actId="1076"/>
          <ac:picMkLst>
            <pc:docMk/>
            <pc:sldMk cId="1822158127" sldId="267"/>
            <ac:picMk id="9" creationId="{7E8E9263-A0BA-ED4F-AA4C-5D8112ED356A}"/>
          </ac:picMkLst>
        </pc:picChg>
        <pc:picChg chg="del">
          <ac:chgData name="Eva Longoria" userId="0fec5590cbd247dd" providerId="LiveId" clId="{E4C1A944-4EF2-432F-9D85-0687C375678F}" dt="2023-04-19T21:21:18.496" v="2341" actId="478"/>
          <ac:picMkLst>
            <pc:docMk/>
            <pc:sldMk cId="1822158127" sldId="267"/>
            <ac:picMk id="1026" creationId="{F0211387-07B0-75F9-92F7-5D4BA53EB26D}"/>
          </ac:picMkLst>
        </pc:picChg>
        <pc:picChg chg="add mod">
          <ac:chgData name="Eva Longoria" userId="0fec5590cbd247dd" providerId="LiveId" clId="{E4C1A944-4EF2-432F-9D85-0687C375678F}" dt="2023-04-19T21:22:17.760" v="2431" actId="1076"/>
          <ac:picMkLst>
            <pc:docMk/>
            <pc:sldMk cId="1822158127" sldId="267"/>
            <ac:picMk id="3074" creationId="{1A6DA889-D8CA-E299-897A-EC992304D501}"/>
          </ac:picMkLst>
        </pc:picChg>
        <pc:cxnChg chg="add mod">
          <ac:chgData name="Eva Longoria" userId="0fec5590cbd247dd" providerId="LiveId" clId="{E4C1A944-4EF2-432F-9D85-0687C375678F}" dt="2023-04-19T21:21:57.535" v="2424" actId="1036"/>
          <ac:cxnSpMkLst>
            <pc:docMk/>
            <pc:sldMk cId="1822158127" sldId="267"/>
            <ac:cxnSpMk id="3" creationId="{CA7C9043-49FF-7C94-1E61-B6308C3A274D}"/>
          </ac:cxnSpMkLst>
        </pc:cxnChg>
        <pc:cxnChg chg="add del mod">
          <ac:chgData name="Eva Longoria" userId="0fec5590cbd247dd" providerId="LiveId" clId="{E4C1A944-4EF2-432F-9D85-0687C375678F}" dt="2023-04-19T23:22:35.726" v="3662" actId="478"/>
          <ac:cxnSpMkLst>
            <pc:docMk/>
            <pc:sldMk cId="1822158127" sldId="267"/>
            <ac:cxnSpMk id="5" creationId="{C74B1B7C-EF68-C7DE-E87B-703B692CD68A}"/>
          </ac:cxnSpMkLst>
        </pc:cxnChg>
        <pc:cxnChg chg="del">
          <ac:chgData name="Eva Longoria" userId="0fec5590cbd247dd" providerId="LiveId" clId="{E4C1A944-4EF2-432F-9D85-0687C375678F}" dt="2023-04-19T21:22:02.073" v="2425" actId="478"/>
          <ac:cxnSpMkLst>
            <pc:docMk/>
            <pc:sldMk cId="1822158127" sldId="267"/>
            <ac:cxnSpMk id="10" creationId="{66C9FF9A-9E3C-28A0-82B2-CE9C069BF4C7}"/>
          </ac:cxnSpMkLst>
        </pc:cxnChg>
      </pc:sldChg>
      <pc:sldChg chg="addSp delSp modSp add mod">
        <pc:chgData name="Eva Longoria" userId="0fec5590cbd247dd" providerId="LiveId" clId="{E4C1A944-4EF2-432F-9D85-0687C375678F}" dt="2023-04-19T23:23:49.853" v="3677" actId="478"/>
        <pc:sldMkLst>
          <pc:docMk/>
          <pc:sldMk cId="1318988411" sldId="268"/>
        </pc:sldMkLst>
        <pc:spChg chg="del mod topLvl">
          <ac:chgData name="Eva Longoria" userId="0fec5590cbd247dd" providerId="LiveId" clId="{E4C1A944-4EF2-432F-9D85-0687C375678F}" dt="2023-04-19T22:49:59.474" v="3335" actId="478"/>
          <ac:spMkLst>
            <pc:docMk/>
            <pc:sldMk cId="1318988411" sldId="268"/>
            <ac:spMk id="2" creationId="{5AE46014-BEA4-23DC-A9A5-52347CD29329}"/>
          </ac:spMkLst>
        </pc:spChg>
        <pc:spChg chg="mod">
          <ac:chgData name="Eva Longoria" userId="0fec5590cbd247dd" providerId="LiveId" clId="{E4C1A944-4EF2-432F-9D85-0687C375678F}" dt="2023-04-19T23:19:38.689" v="3637" actId="14100"/>
          <ac:spMkLst>
            <pc:docMk/>
            <pc:sldMk cId="1318988411" sldId="268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1:30:25.834" v="2645" actId="14100"/>
          <ac:spMkLst>
            <pc:docMk/>
            <pc:sldMk cId="1318988411" sldId="268"/>
            <ac:spMk id="8" creationId="{4D8D87EF-5719-F345-59F2-45B08B4A5D04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13" creationId="{6CE8416A-45F8-C98F-4B3D-ECE42F652A7B}"/>
          </ac:spMkLst>
        </pc:spChg>
        <pc:spChg chg="del mod topLvl">
          <ac:chgData name="Eva Longoria" userId="0fec5590cbd247dd" providerId="LiveId" clId="{E4C1A944-4EF2-432F-9D85-0687C375678F}" dt="2023-04-19T21:28:19.068" v="2488" actId="478"/>
          <ac:spMkLst>
            <pc:docMk/>
            <pc:sldMk cId="1318988411" sldId="268"/>
            <ac:spMk id="16" creationId="{0331A82B-D7EB-399B-F6F5-6606B341C270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18" creationId="{66E05C69-BC5F-8B57-BD24-70FDC2D79B78}"/>
          </ac:spMkLst>
        </pc:spChg>
        <pc:spChg chg="add mod">
          <ac:chgData name="Eva Longoria" userId="0fec5590cbd247dd" providerId="LiveId" clId="{E4C1A944-4EF2-432F-9D85-0687C375678F}" dt="2023-04-19T21:57:08.862" v="2920" actId="1076"/>
          <ac:spMkLst>
            <pc:docMk/>
            <pc:sldMk cId="1318988411" sldId="268"/>
            <ac:spMk id="25" creationId="{DB07B74B-9FF4-5AFA-54AA-C22749E1B1FC}"/>
          </ac:spMkLst>
        </pc:spChg>
        <pc:spChg chg="del">
          <ac:chgData name="Eva Longoria" userId="0fec5590cbd247dd" providerId="LiveId" clId="{E4C1A944-4EF2-432F-9D85-0687C375678F}" dt="2023-04-19T21:28:22.081" v="2489" actId="478"/>
          <ac:spMkLst>
            <pc:docMk/>
            <pc:sldMk cId="1318988411" sldId="268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1:29:13.969" v="2579" actId="478"/>
          <ac:spMkLst>
            <pc:docMk/>
            <pc:sldMk cId="1318988411" sldId="268"/>
            <ac:spMk id="30" creationId="{E127B78F-FA95-2A0D-8814-2BF3E01481DD}"/>
          </ac:spMkLst>
        </pc:s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1" creationId="{D3DE4B8A-8FF0-7BF0-B73E-8FBBFF844862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2" creationId="{F90E772A-F2B9-3628-F0EF-723663D74256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3" creationId="{DF46BC96-1718-54BD-505D-BAE169A0D339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4" creationId="{39DD4EFB-6D11-DD68-2E5D-EC59D5496029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26" creationId="{64C64258-9827-983F-ADC8-3A99C8DFA99F}"/>
          </ac:grpSpMkLst>
        </pc:grpChg>
        <pc:grpChg chg="del mod">
          <ac:chgData name="Eva Longoria" userId="0fec5590cbd247dd" providerId="LiveId" clId="{E4C1A944-4EF2-432F-9D85-0687C375678F}" dt="2023-04-19T21:28:14.442" v="2487" actId="478"/>
          <ac:grpSpMkLst>
            <pc:docMk/>
            <pc:sldMk cId="1318988411" sldId="268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1:28:19.068" v="2488" actId="478"/>
          <ac:grpSpMkLst>
            <pc:docMk/>
            <pc:sldMk cId="1318988411" sldId="268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34" creationId="{C03529C7-DF79-B27C-1A60-815C2EC5CE78}"/>
          </ac:grpSpMkLst>
        </pc:grpChg>
        <pc:grpChg chg="add del mod">
          <ac:chgData name="Eva Longoria" userId="0fec5590cbd247dd" providerId="LiveId" clId="{E4C1A944-4EF2-432F-9D85-0687C375678F}" dt="2023-04-19T21:54:38.542" v="2899" actId="478"/>
          <ac:grpSpMkLst>
            <pc:docMk/>
            <pc:sldMk cId="1318988411" sldId="268"/>
            <ac:grpSpMk id="35" creationId="{051B7FC7-8EB3-C81D-C379-5ECF2D0DE74F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38" creationId="{EB3A4835-27B0-E04C-3970-DDF53EB8E9BD}"/>
          </ac:grpSpMkLst>
        </pc:grpChg>
        <pc:grpChg chg="add mod">
          <ac:chgData name="Eva Longoria" userId="0fec5590cbd247dd" providerId="LiveId" clId="{E4C1A944-4EF2-432F-9D85-0687C375678F}" dt="2023-04-19T21:57:08.862" v="2920" actId="1076"/>
          <ac:grpSpMkLst>
            <pc:docMk/>
            <pc:sldMk cId="1318988411" sldId="268"/>
            <ac:grpSpMk id="42" creationId="{E0675F72-170E-D4AB-74E9-9860863FA97E}"/>
          </ac:grpSpMkLst>
        </pc:grpChg>
        <pc:picChg chg="add del mod modCrop">
          <ac:chgData name="Eva Longoria" userId="0fec5590cbd247dd" providerId="LiveId" clId="{E4C1A944-4EF2-432F-9D85-0687C375678F}" dt="2023-04-19T21:39:54.518" v="2738" actId="478"/>
          <ac:picMkLst>
            <pc:docMk/>
            <pc:sldMk cId="1318988411" sldId="268"/>
            <ac:picMk id="5" creationId="{1ED60FFD-A9BC-F6CB-5401-05CFF35378F0}"/>
          </ac:picMkLst>
        </pc:picChg>
        <pc:picChg chg="add del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9" creationId="{7144BAB4-A329-18ED-E0C4-CC30375E0A25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2" creationId="{C5813FDA-9E3F-E7B6-DF7C-E93DCA8F1EB3}"/>
          </ac:picMkLst>
        </pc:picChg>
        <pc:picChg chg="add del mod">
          <ac:chgData name="Eva Longoria" userId="0fec5590cbd247dd" providerId="LiveId" clId="{E4C1A944-4EF2-432F-9D85-0687C375678F}" dt="2023-04-19T21:39:56.692" v="2739" actId="478"/>
          <ac:picMkLst>
            <pc:docMk/>
            <pc:sldMk cId="1318988411" sldId="268"/>
            <ac:picMk id="14" creationId="{CA5078B0-8E86-9777-CEC4-8377F3C9D931}"/>
          </ac:picMkLst>
        </pc:picChg>
        <pc:picChg chg="add mod or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7" creationId="{7B55230C-B337-F6F6-B514-31699C8CBE97}"/>
          </ac:picMkLst>
        </pc:picChg>
        <pc:picChg chg="add mo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19" creationId="{4F53CC65-491D-095B-AC57-462E522E87C2}"/>
          </ac:picMkLst>
        </pc:picChg>
        <pc:picChg chg="add mod modCrop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20" creationId="{643E5FBE-D2F8-2B78-9992-8120739C0A4F}"/>
          </ac:picMkLst>
        </pc:picChg>
        <pc:picChg chg="add mod">
          <ac:chgData name="Eva Longoria" userId="0fec5590cbd247dd" providerId="LiveId" clId="{E4C1A944-4EF2-432F-9D85-0687C375678F}" dt="2023-04-19T23:23:47.742" v="3676" actId="1076"/>
          <ac:picMkLst>
            <pc:docMk/>
            <pc:sldMk cId="1318988411" sldId="268"/>
            <ac:picMk id="48" creationId="{F9DEC9B3-E75D-B310-91DB-39A56A031A61}"/>
          </ac:picMkLst>
        </pc:picChg>
        <pc:picChg chg="del">
          <ac:chgData name="Eva Longoria" userId="0fec5590cbd247dd" providerId="LiveId" clId="{E4C1A944-4EF2-432F-9D85-0687C375678F}" dt="2023-04-19T21:28:14.442" v="2487" actId="478"/>
          <ac:picMkLst>
            <pc:docMk/>
            <pc:sldMk cId="1318988411" sldId="268"/>
            <ac:picMk id="1026" creationId="{F0211387-07B0-75F9-92F7-5D4BA53EB26D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098" creationId="{2F166040-678D-A3B9-A2B9-AB451E664E02}"/>
          </ac:picMkLst>
        </pc:picChg>
        <pc:picChg chg="add del mod">
          <ac:chgData name="Eva Longoria" userId="0fec5590cbd247dd" providerId="LiveId" clId="{E4C1A944-4EF2-432F-9D85-0687C375678F}" dt="2023-04-19T21:41:23.107" v="2746" actId="478"/>
          <ac:picMkLst>
            <pc:docMk/>
            <pc:sldMk cId="1318988411" sldId="268"/>
            <ac:picMk id="4100" creationId="{0AF69EF0-18DA-416D-072A-DC8B9A236ADF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2" creationId="{2FD5A66F-FCC0-D657-0D49-6829659CB5F2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4" creationId="{73A08945-9D3F-C6B9-9912-4F02EF20F57E}"/>
          </ac:picMkLst>
        </pc:picChg>
        <pc:picChg chg="add mod">
          <ac:chgData name="Eva Longoria" userId="0fec5590cbd247dd" providerId="LiveId" clId="{E4C1A944-4EF2-432F-9D85-0687C375678F}" dt="2023-04-19T21:57:08.862" v="2920" actId="1076"/>
          <ac:picMkLst>
            <pc:docMk/>
            <pc:sldMk cId="1318988411" sldId="268"/>
            <ac:picMk id="4106" creationId="{324FE9BB-AD8C-9C81-013F-0531FBCCC9B7}"/>
          </ac:picMkLst>
        </pc:picChg>
        <pc:cxnChg chg="add del mod">
          <ac:chgData name="Eva Longoria" userId="0fec5590cbd247dd" providerId="LiveId" clId="{E4C1A944-4EF2-432F-9D85-0687C375678F}" dt="2023-04-19T22:57:14.974" v="3359" actId="478"/>
          <ac:cxnSpMkLst>
            <pc:docMk/>
            <pc:sldMk cId="1318988411" sldId="268"/>
            <ac:cxnSpMk id="3" creationId="{35AEFB2C-586D-FE88-A08B-FEAC0DDCE638}"/>
          </ac:cxnSpMkLst>
        </pc:cxnChg>
        <pc:cxnChg chg="del">
          <ac:chgData name="Eva Longoria" userId="0fec5590cbd247dd" providerId="LiveId" clId="{E4C1A944-4EF2-432F-9D85-0687C375678F}" dt="2023-04-19T22:57:14.252" v="3358" actId="478"/>
          <ac:cxnSpMkLst>
            <pc:docMk/>
            <pc:sldMk cId="1318988411" sldId="268"/>
            <ac:cxnSpMk id="10" creationId="{66C9FF9A-9E3C-28A0-82B2-CE9C069BF4C7}"/>
          </ac:cxnSpMkLst>
        </pc:cxnChg>
        <pc:cxnChg chg="del">
          <ac:chgData name="Eva Longoria" userId="0fec5590cbd247dd" providerId="LiveId" clId="{E4C1A944-4EF2-432F-9D85-0687C375678F}" dt="2023-04-19T21:29:09.729" v="2578" actId="478"/>
          <ac:cxnSpMkLst>
            <pc:docMk/>
            <pc:sldMk cId="1318988411" sldId="268"/>
            <ac:cxnSpMk id="11" creationId="{74546EE0-0004-8F17-A4B2-52366EFB9303}"/>
          </ac:cxnSpMkLst>
        </pc:cxnChg>
        <pc:cxnChg chg="add 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28" creationId="{752BD807-4E06-C00A-A55D-50E123DCC560}"/>
          </ac:cxnSpMkLst>
        </pc:cxnChg>
        <pc:cxnChg chg="add 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33" creationId="{E5093920-3640-99BC-A316-AB14CF4DFB62}"/>
          </ac:cxnSpMkLst>
        </pc:cxnChg>
        <pc:cxnChg chg="mod">
          <ac:chgData name="Eva Longoria" userId="0fec5590cbd247dd" providerId="LiveId" clId="{E4C1A944-4EF2-432F-9D85-0687C375678F}" dt="2023-04-19T21:53:55.812" v="2889"/>
          <ac:cxnSpMkLst>
            <pc:docMk/>
            <pc:sldMk cId="1318988411" sldId="268"/>
            <ac:cxnSpMk id="36" creationId="{4A3DAA03-8A8C-E595-813C-E6A326E6DA37}"/>
          </ac:cxnSpMkLst>
        </pc:cxnChg>
        <pc:cxnChg chg="mod">
          <ac:chgData name="Eva Longoria" userId="0fec5590cbd247dd" providerId="LiveId" clId="{E4C1A944-4EF2-432F-9D85-0687C375678F}" dt="2023-04-19T21:53:55.812" v="2889"/>
          <ac:cxnSpMkLst>
            <pc:docMk/>
            <pc:sldMk cId="1318988411" sldId="268"/>
            <ac:cxnSpMk id="37" creationId="{2F588D20-330D-59C9-6642-F8DB71ABF09A}"/>
          </ac:cxnSpMkLst>
        </pc:cxnChg>
        <pc:cxnChg chg="mod">
          <ac:chgData name="Eva Longoria" userId="0fec5590cbd247dd" providerId="LiveId" clId="{E4C1A944-4EF2-432F-9D85-0687C375678F}" dt="2023-04-19T21:57:08.862" v="2920" actId="1076"/>
          <ac:cxnSpMkLst>
            <pc:docMk/>
            <pc:sldMk cId="1318988411" sldId="268"/>
            <ac:cxnSpMk id="39" creationId="{EB3FA48F-8A2A-0D76-87EF-5C9B39360B40}"/>
          </ac:cxnSpMkLst>
        </pc:cxnChg>
        <pc:cxnChg chg="mod">
          <ac:chgData name="Eva Longoria" userId="0fec5590cbd247dd" providerId="LiveId" clId="{E4C1A944-4EF2-432F-9D85-0687C375678F}" dt="2023-04-19T21:57:20.551" v="2921" actId="14100"/>
          <ac:cxnSpMkLst>
            <pc:docMk/>
            <pc:sldMk cId="1318988411" sldId="268"/>
            <ac:cxnSpMk id="40" creationId="{6332A398-254C-D048-AD0C-2D32511EFC71}"/>
          </ac:cxnSpMkLst>
        </pc:cxnChg>
        <pc:cxnChg chg="add mod">
          <ac:chgData name="Eva Longoria" userId="0fec5590cbd247dd" providerId="LiveId" clId="{E4C1A944-4EF2-432F-9D85-0687C375678F}" dt="2023-04-19T22:57:15.989" v="3360"/>
          <ac:cxnSpMkLst>
            <pc:docMk/>
            <pc:sldMk cId="1318988411" sldId="268"/>
            <ac:cxnSpMk id="44" creationId="{BA3781F9-25E0-F769-2457-7044000C96DA}"/>
          </ac:cxnSpMkLst>
        </pc:cxnChg>
        <pc:cxnChg chg="add mod">
          <ac:chgData name="Eva Longoria" userId="0fec5590cbd247dd" providerId="LiveId" clId="{E4C1A944-4EF2-432F-9D85-0687C375678F}" dt="2023-04-19T22:57:15.989" v="3360"/>
          <ac:cxnSpMkLst>
            <pc:docMk/>
            <pc:sldMk cId="1318988411" sldId="268"/>
            <ac:cxnSpMk id="45" creationId="{531C0BEB-F915-F441-AE86-D3FB25F787A0}"/>
          </ac:cxnSpMkLst>
        </pc:cxnChg>
        <pc:cxnChg chg="add del mod">
          <ac:chgData name="Eva Longoria" userId="0fec5590cbd247dd" providerId="LiveId" clId="{E4C1A944-4EF2-432F-9D85-0687C375678F}" dt="2023-04-19T23:23:49.853" v="3677" actId="478"/>
          <ac:cxnSpMkLst>
            <pc:docMk/>
            <pc:sldMk cId="1318988411" sldId="268"/>
            <ac:cxnSpMk id="46" creationId="{82037979-21E4-8A20-0F77-16A4A44D9B51}"/>
          </ac:cxnSpMkLst>
        </pc:cxnChg>
      </pc:sldChg>
      <pc:sldChg chg="addSp delSp modSp add mod">
        <pc:chgData name="Eva Longoria" userId="0fec5590cbd247dd" providerId="LiveId" clId="{E4C1A944-4EF2-432F-9D85-0687C375678F}" dt="2023-04-19T23:24:54.676" v="3679" actId="14100"/>
        <pc:sldMkLst>
          <pc:docMk/>
          <pc:sldMk cId="1453135918" sldId="269"/>
        </pc:sldMkLst>
        <pc:spChg chg="del mod topLvl">
          <ac:chgData name="Eva Longoria" userId="0fec5590cbd247dd" providerId="LiveId" clId="{E4C1A944-4EF2-432F-9D85-0687C375678F}" dt="2023-04-19T22:49:54.742" v="3334" actId="478"/>
          <ac:spMkLst>
            <pc:docMk/>
            <pc:sldMk cId="1453135918" sldId="269"/>
            <ac:spMk id="2" creationId="{5AE46014-BEA4-23DC-A9A5-52347CD29329}"/>
          </ac:spMkLst>
        </pc:spChg>
        <pc:spChg chg="add mod">
          <ac:chgData name="Eva Longoria" userId="0fec5590cbd247dd" providerId="LiveId" clId="{E4C1A944-4EF2-432F-9D85-0687C375678F}" dt="2023-04-19T23:07:29.209" v="3535" actId="20577"/>
          <ac:spMkLst>
            <pc:docMk/>
            <pc:sldMk cId="1453135918" sldId="269"/>
            <ac:spMk id="4" creationId="{8D432E72-6C8D-27AD-693C-00C06B93AED4}"/>
          </ac:spMkLst>
        </pc:spChg>
        <pc:spChg chg="mod">
          <ac:chgData name="Eva Longoria" userId="0fec5590cbd247dd" providerId="LiveId" clId="{E4C1A944-4EF2-432F-9D85-0687C375678F}" dt="2023-04-19T23:24:54.676" v="3679" actId="14100"/>
          <ac:spMkLst>
            <pc:docMk/>
            <pc:sldMk cId="1453135918" sldId="269"/>
            <ac:spMk id="7" creationId="{97DA21C3-0860-41E0-ADE5-AEC3511FDAC8}"/>
          </ac:spMkLst>
        </pc:spChg>
        <pc:spChg chg="mod">
          <ac:chgData name="Eva Longoria" userId="0fec5590cbd247dd" providerId="LiveId" clId="{E4C1A944-4EF2-432F-9D85-0687C375678F}" dt="2023-04-19T23:06:13.320" v="3484" actId="20577"/>
          <ac:spMkLst>
            <pc:docMk/>
            <pc:sldMk cId="1453135918" sldId="269"/>
            <ac:spMk id="8" creationId="{4D8D87EF-5719-F345-59F2-45B08B4A5D04}"/>
          </ac:spMkLst>
        </pc:spChg>
        <pc:spChg chg="add del mod ord">
          <ac:chgData name="Eva Longoria" userId="0fec5590cbd247dd" providerId="LiveId" clId="{E4C1A944-4EF2-432F-9D85-0687C375678F}" dt="2023-04-19T22:34:48.375" v="3213" actId="478"/>
          <ac:spMkLst>
            <pc:docMk/>
            <pc:sldMk cId="1453135918" sldId="269"/>
            <ac:spMk id="15" creationId="{0FCBD862-515D-2239-A0DA-3754BD144385}"/>
          </ac:spMkLst>
        </pc:spChg>
        <pc:spChg chg="del mod topLvl">
          <ac:chgData name="Eva Longoria" userId="0fec5590cbd247dd" providerId="LiveId" clId="{E4C1A944-4EF2-432F-9D85-0687C375678F}" dt="2023-04-19T22:09:05.351" v="2944" actId="478"/>
          <ac:spMkLst>
            <pc:docMk/>
            <pc:sldMk cId="1453135918" sldId="269"/>
            <ac:spMk id="16" creationId="{0331A82B-D7EB-399B-F6F5-6606B341C270}"/>
          </ac:spMkLst>
        </pc:spChg>
        <pc:spChg chg="del">
          <ac:chgData name="Eva Longoria" userId="0fec5590cbd247dd" providerId="LiveId" clId="{E4C1A944-4EF2-432F-9D85-0687C375678F}" dt="2023-04-19T22:08:55.988" v="2941" actId="478"/>
          <ac:spMkLst>
            <pc:docMk/>
            <pc:sldMk cId="1453135918" sldId="269"/>
            <ac:spMk id="29" creationId="{6A7A29C6-4F75-6B07-8068-DFE4D1FD726A}"/>
          </ac:spMkLst>
        </pc:spChg>
        <pc:spChg chg="del">
          <ac:chgData name="Eva Longoria" userId="0fec5590cbd247dd" providerId="LiveId" clId="{E4C1A944-4EF2-432F-9D85-0687C375678F}" dt="2023-04-19T22:08:59.420" v="2942" actId="478"/>
          <ac:spMkLst>
            <pc:docMk/>
            <pc:sldMk cId="1453135918" sldId="269"/>
            <ac:spMk id="30" creationId="{E127B78F-FA95-2A0D-8814-2BF3E01481DD}"/>
          </ac:spMkLst>
        </pc:spChg>
        <pc:grpChg chg="del mod">
          <ac:chgData name="Eva Longoria" userId="0fec5590cbd247dd" providerId="LiveId" clId="{E4C1A944-4EF2-432F-9D85-0687C375678F}" dt="2023-04-19T22:08:53.502" v="2940" actId="478"/>
          <ac:grpSpMkLst>
            <pc:docMk/>
            <pc:sldMk cId="1453135918" sldId="269"/>
            <ac:grpSpMk id="31" creationId="{7DA3042A-5241-13D8-1E91-1F021CAB71AB}"/>
          </ac:grpSpMkLst>
        </pc:grpChg>
        <pc:grpChg chg="del mod">
          <ac:chgData name="Eva Longoria" userId="0fec5590cbd247dd" providerId="LiveId" clId="{E4C1A944-4EF2-432F-9D85-0687C375678F}" dt="2023-04-19T22:09:05.351" v="2944" actId="478"/>
          <ac:grpSpMkLst>
            <pc:docMk/>
            <pc:sldMk cId="1453135918" sldId="269"/>
            <ac:grpSpMk id="32" creationId="{2F097F01-14CB-4C0F-43A0-520A9DD3B302}"/>
          </ac:grpSpMkLst>
        </pc:grpChg>
        <pc:grpChg chg="add mod">
          <ac:chgData name="Eva Longoria" userId="0fec5590cbd247dd" providerId="LiveId" clId="{E4C1A944-4EF2-432F-9D85-0687C375678F}" dt="2023-04-19T23:08:24.404" v="3547" actId="1036"/>
          <ac:grpSpMkLst>
            <pc:docMk/>
            <pc:sldMk cId="1453135918" sldId="269"/>
            <ac:grpSpMk id="37" creationId="{CA2C59F8-4B73-F9A2-20B0-B2E56984D915}"/>
          </ac:grpSpMkLst>
        </pc:grpChg>
        <pc:picChg chg="add del mod">
          <ac:chgData name="Eva Longoria" userId="0fec5590cbd247dd" providerId="LiveId" clId="{E4C1A944-4EF2-432F-9D85-0687C375678F}" dt="2023-04-19T22:32:16.175" v="3186" actId="478"/>
          <ac:picMkLst>
            <pc:docMk/>
            <pc:sldMk cId="1453135918" sldId="269"/>
            <ac:picMk id="6" creationId="{AE609E03-24FF-AF90-E579-F6EE580C1DCE}"/>
          </ac:picMkLst>
        </pc:picChg>
        <pc:picChg chg="add mod">
          <ac:chgData name="Eva Longoria" userId="0fec5590cbd247dd" providerId="LiveId" clId="{E4C1A944-4EF2-432F-9D85-0687C375678F}" dt="2023-04-19T22:33:56.791" v="3204" actId="1076"/>
          <ac:picMkLst>
            <pc:docMk/>
            <pc:sldMk cId="1453135918" sldId="269"/>
            <ac:picMk id="12" creationId="{74EFF52D-902A-DC5C-2CBB-CEE3CF72AD35}"/>
          </ac:picMkLst>
        </pc:picChg>
        <pc:picChg chg="add mod">
          <ac:chgData name="Eva Longoria" userId="0fec5590cbd247dd" providerId="LiveId" clId="{E4C1A944-4EF2-432F-9D85-0687C375678F}" dt="2023-04-19T22:33:53.282" v="3203" actId="1076"/>
          <ac:picMkLst>
            <pc:docMk/>
            <pc:sldMk cId="1453135918" sldId="269"/>
            <ac:picMk id="14" creationId="{A9E47970-F7B2-B436-3082-8BAFEDA04CC7}"/>
          </ac:picMkLst>
        </pc:picChg>
        <pc:picChg chg="add mod">
          <ac:chgData name="Eva Longoria" userId="0fec5590cbd247dd" providerId="LiveId" clId="{E4C1A944-4EF2-432F-9D85-0687C375678F}" dt="2023-04-19T23:07:55.702" v="3539" actId="1076"/>
          <ac:picMkLst>
            <pc:docMk/>
            <pc:sldMk cId="1453135918" sldId="269"/>
            <ac:picMk id="18" creationId="{A7745459-6CE0-7F6A-BA5B-5A416E3F957D}"/>
          </ac:picMkLst>
        </pc:picChg>
        <pc:picChg chg="add mod">
          <ac:chgData name="Eva Longoria" userId="0fec5590cbd247dd" providerId="LiveId" clId="{E4C1A944-4EF2-432F-9D85-0687C375678F}" dt="2023-04-19T23:08:14.500" v="3540" actId="1076"/>
          <ac:picMkLst>
            <pc:docMk/>
            <pc:sldMk cId="1453135918" sldId="269"/>
            <ac:picMk id="20" creationId="{944995FB-EC7A-FA42-2172-64792D3B3145}"/>
          </ac:picMkLst>
        </pc:picChg>
        <pc:picChg chg="add mod">
          <ac:chgData name="Eva Longoria" userId="0fec5590cbd247dd" providerId="LiveId" clId="{E4C1A944-4EF2-432F-9D85-0687C375678F}" dt="2023-04-19T23:07:45.314" v="3536" actId="1076"/>
          <ac:picMkLst>
            <pc:docMk/>
            <pc:sldMk cId="1453135918" sldId="269"/>
            <ac:picMk id="22" creationId="{292496CC-B3C4-018C-3A70-98547DDD4696}"/>
          </ac:picMkLst>
        </pc:picChg>
        <pc:picChg chg="add mod ord">
          <ac:chgData name="Eva Longoria" userId="0fec5590cbd247dd" providerId="LiveId" clId="{E4C1A944-4EF2-432F-9D85-0687C375678F}" dt="2023-04-19T23:08:20.251" v="3541" actId="164"/>
          <ac:picMkLst>
            <pc:docMk/>
            <pc:sldMk cId="1453135918" sldId="269"/>
            <ac:picMk id="24" creationId="{37A9B80F-D697-668F-2E2E-563E6681064D}"/>
          </ac:picMkLst>
        </pc:picChg>
        <pc:picChg chg="add mod">
          <ac:chgData name="Eva Longoria" userId="0fec5590cbd247dd" providerId="LiveId" clId="{E4C1A944-4EF2-432F-9D85-0687C375678F}" dt="2023-04-19T23:08:20.251" v="3541" actId="164"/>
          <ac:picMkLst>
            <pc:docMk/>
            <pc:sldMk cId="1453135918" sldId="269"/>
            <ac:picMk id="26" creationId="{61139A01-18B1-4F02-60A0-5048E8D542B0}"/>
          </ac:picMkLst>
        </pc:picChg>
        <pc:picChg chg="add mod">
          <ac:chgData name="Eva Longoria" userId="0fec5590cbd247dd" providerId="LiveId" clId="{E4C1A944-4EF2-432F-9D85-0687C375678F}" dt="2023-04-19T23:24:49.460" v="3678" actId="1076"/>
          <ac:picMkLst>
            <pc:docMk/>
            <pc:sldMk cId="1453135918" sldId="269"/>
            <ac:picMk id="28" creationId="{F077B80F-C33C-559C-B10C-B6F5BCF48C8D}"/>
          </ac:picMkLst>
        </pc:picChg>
        <pc:picChg chg="del">
          <ac:chgData name="Eva Longoria" userId="0fec5590cbd247dd" providerId="LiveId" clId="{E4C1A944-4EF2-432F-9D85-0687C375678F}" dt="2023-04-19T22:08:53.502" v="2940" actId="478"/>
          <ac:picMkLst>
            <pc:docMk/>
            <pc:sldMk cId="1453135918" sldId="269"/>
            <ac:picMk id="1026" creationId="{F0211387-07B0-75F9-92F7-5D4BA53EB26D}"/>
          </ac:picMkLst>
        </pc:picChg>
        <pc:cxnChg chg="del">
          <ac:chgData name="Eva Longoria" userId="0fec5590cbd247dd" providerId="LiveId" clId="{E4C1A944-4EF2-432F-9D85-0687C375678F}" dt="2023-04-19T22:56:58.774" v="3355" actId="478"/>
          <ac:cxnSpMkLst>
            <pc:docMk/>
            <pc:sldMk cId="1453135918" sldId="269"/>
            <ac:cxnSpMk id="10" creationId="{66C9FF9A-9E3C-28A0-82B2-CE9C069BF4C7}"/>
          </ac:cxnSpMkLst>
        </pc:cxnChg>
        <pc:cxnChg chg="del mod">
          <ac:chgData name="Eva Longoria" userId="0fec5590cbd247dd" providerId="LiveId" clId="{E4C1A944-4EF2-432F-9D85-0687C375678F}" dt="2023-04-19T22:57:00.024" v="3356" actId="478"/>
          <ac:cxnSpMkLst>
            <pc:docMk/>
            <pc:sldMk cId="1453135918" sldId="269"/>
            <ac:cxnSpMk id="11" creationId="{74546EE0-0004-8F17-A4B2-52366EFB9303}"/>
          </ac:cxnSpMkLst>
        </pc:cxnChg>
        <pc:cxnChg chg="add mod">
          <ac:chgData name="Eva Longoria" userId="0fec5590cbd247dd" providerId="LiveId" clId="{E4C1A944-4EF2-432F-9D85-0687C375678F}" dt="2023-04-19T22:57:01.072" v="3357"/>
          <ac:cxnSpMkLst>
            <pc:docMk/>
            <pc:sldMk cId="1453135918" sldId="269"/>
            <ac:cxnSpMk id="33" creationId="{ED48B37B-35D6-EFD3-6E6D-9B7B9410D3F9}"/>
          </ac:cxnSpMkLst>
        </pc:cxnChg>
        <pc:cxnChg chg="add mod">
          <ac:chgData name="Eva Longoria" userId="0fec5590cbd247dd" providerId="LiveId" clId="{E4C1A944-4EF2-432F-9D85-0687C375678F}" dt="2023-04-19T22:57:01.072" v="3357"/>
          <ac:cxnSpMkLst>
            <pc:docMk/>
            <pc:sldMk cId="1453135918" sldId="269"/>
            <ac:cxnSpMk id="34" creationId="{189E215E-450E-FFE5-D7E3-485E65E2B67B}"/>
          </ac:cxnSpMkLst>
        </pc:cxnChg>
        <pc:cxnChg chg="add del">
          <ac:chgData name="Eva Longoria" userId="0fec5590cbd247dd" providerId="LiveId" clId="{E4C1A944-4EF2-432F-9D85-0687C375678F}" dt="2023-04-19T23:06:17.281" v="3485" actId="478"/>
          <ac:cxnSpMkLst>
            <pc:docMk/>
            <pc:sldMk cId="1453135918" sldId="269"/>
            <ac:cxnSpMk id="36" creationId="{F8B2A447-F9BF-B9CA-26C7-F2E36ED5556A}"/>
          </ac:cxnSpMkLst>
        </pc:cxnChg>
        <pc:cxnChg chg="add del mod">
          <ac:chgData name="Eva Longoria" userId="0fec5590cbd247dd" providerId="LiveId" clId="{E4C1A944-4EF2-432F-9D85-0687C375678F}" dt="2023-04-19T23:19:48.552" v="3639"/>
          <ac:cxnSpMkLst>
            <pc:docMk/>
            <pc:sldMk cId="1453135918" sldId="269"/>
            <ac:cxnSpMk id="38" creationId="{A776DFB7-BD10-1C88-7E67-376F61D2118D}"/>
          </ac:cxnSpMkLst>
        </pc:cxnChg>
      </pc:sldChg>
      <pc:sldChg chg="addSp modSp new mod ord">
        <pc:chgData name="Eva Longoria" userId="0fec5590cbd247dd" providerId="LiveId" clId="{E4C1A944-4EF2-432F-9D85-0687C375678F}" dt="2023-04-19T23:10:32.129" v="3565" actId="20577"/>
        <pc:sldMkLst>
          <pc:docMk/>
          <pc:sldMk cId="732744938" sldId="270"/>
        </pc:sldMkLst>
        <pc:spChg chg="add mod">
          <ac:chgData name="Eva Longoria" userId="0fec5590cbd247dd" providerId="LiveId" clId="{E4C1A944-4EF2-432F-9D85-0687C375678F}" dt="2023-04-19T23:10:32.129" v="3565" actId="20577"/>
          <ac:spMkLst>
            <pc:docMk/>
            <pc:sldMk cId="732744938" sldId="270"/>
            <ac:spMk id="3" creationId="{DF802804-3FCC-775B-8654-B0F9956205A4}"/>
          </ac:spMkLst>
        </pc:spChg>
        <pc:picChg chg="add mod">
          <ac:chgData name="Eva Longoria" userId="0fec5590cbd247dd" providerId="LiveId" clId="{E4C1A944-4EF2-432F-9D85-0687C375678F}" dt="2023-04-19T23:10:02.567" v="3559" actId="1076"/>
          <ac:picMkLst>
            <pc:docMk/>
            <pc:sldMk cId="732744938" sldId="270"/>
            <ac:picMk id="2" creationId="{2C7FAF70-8DD7-269A-33C7-980D897B8BC2}"/>
          </ac:picMkLst>
        </pc:picChg>
      </pc:sldChg>
      <pc:sldMasterChg chg="modSldLayout">
        <pc:chgData name="Eva Longoria" userId="0fec5590cbd247dd" providerId="LiveId" clId="{E4C1A944-4EF2-432F-9D85-0687C375678F}" dt="2023-04-19T23:09:05.309" v="3549" actId="208"/>
        <pc:sldMasterMkLst>
          <pc:docMk/>
          <pc:sldMasterMk cId="4112624394" sldId="2147483648"/>
        </pc:sldMasterMkLst>
        <pc:sldLayoutChg chg="addSp modSp">
          <pc:chgData name="Eva Longoria" userId="0fec5590cbd247dd" providerId="LiveId" clId="{E4C1A944-4EF2-432F-9D85-0687C375678F}" dt="2023-04-19T22:49:46.757" v="3333"/>
          <pc:sldLayoutMkLst>
            <pc:docMk/>
            <pc:sldMasterMk cId="4112624394" sldId="2147483648"/>
            <pc:sldLayoutMk cId="3772606607" sldId="2147483654"/>
          </pc:sldLayoutMkLst>
          <pc:spChg chg="add mod">
            <ac:chgData name="Eva Longoria" userId="0fec5590cbd247dd" providerId="LiveId" clId="{E4C1A944-4EF2-432F-9D85-0687C375678F}" dt="2023-04-19T22:49:46.757" v="3333"/>
            <ac:spMkLst>
              <pc:docMk/>
              <pc:sldMasterMk cId="4112624394" sldId="2147483648"/>
              <pc:sldLayoutMk cId="3772606607" sldId="2147483654"/>
              <ac:spMk id="6" creationId="{1F22E15D-6F31-8D07-409D-C71CB55CD642}"/>
            </ac:spMkLst>
          </pc:spChg>
        </pc:sldLayoutChg>
        <pc:sldLayoutChg chg="addSp modSp mod">
          <pc:chgData name="Eva Longoria" userId="0fec5590cbd247dd" providerId="LiveId" clId="{E4C1A944-4EF2-432F-9D85-0687C375678F}" dt="2023-04-19T23:09:05.309" v="3549" actId="208"/>
          <pc:sldLayoutMkLst>
            <pc:docMk/>
            <pc:sldMasterMk cId="4112624394" sldId="2147483648"/>
            <pc:sldLayoutMk cId="631599531" sldId="2147483655"/>
          </pc:sldLayoutMkLst>
          <pc:spChg chg="add mod">
            <ac:chgData name="Eva Longoria" userId="0fec5590cbd247dd" providerId="LiveId" clId="{E4C1A944-4EF2-432F-9D85-0687C375678F}" dt="2023-04-19T23:09:05.309" v="3549" actId="208"/>
            <ac:spMkLst>
              <pc:docMk/>
              <pc:sldMasterMk cId="4112624394" sldId="2147483648"/>
              <pc:sldLayoutMk cId="631599531" sldId="2147483655"/>
              <ac:spMk id="5" creationId="{C83902C2-DA02-3E1B-FE25-F01CD6E847B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505C-213A-8640-7F41-7B27F7B8B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DB92F-6F6E-24EA-CD67-874306F72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E59F-FD67-6CB1-18FA-9865B1E6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ABD79-A131-B693-AECF-7D178B11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E4C30-FEAD-597B-5A5E-82500A77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6130-9847-A962-9FF4-A740A28E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059DD-3CDE-81D8-1F17-EAF7D50B3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00EDC-392E-08FF-5F11-6F3CA1D7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5018-4FF4-F498-8AEB-35C4B209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6BA9-3D60-88FD-8F85-5A38C431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5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C3ADC-2073-4A82-6CFA-6AED6F0D9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B81F-D990-2393-52D7-0CA3DA1C7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5213-D81B-65DC-2BD5-73F332E0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2D9B9-14E0-EA88-8A61-5C645F9A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343-C85F-501D-715E-B3217BD6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E2CB-F5A4-19A4-37EC-29F01DDE5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FB5C7-354C-4EC6-8F96-337CE8D1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C8C7-11F1-22A3-0506-D66182FCF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E5AA-EA40-3627-2EB7-2293CFC1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4176E-082E-9C8B-65AC-635FA3FC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142D-68E8-2F30-FFC2-5F29B0A7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1FE6E-7E1F-7FCE-D3F9-FBE2A97D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28C6-0401-B798-4CB7-56B00C7B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CA12-E9D2-A8DF-6E06-C1C3EBF8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B50C-617A-830A-5078-59E1D5D3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D58B-AC4E-DAF6-3D48-8CA137B1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8FCA-3786-18FC-FC76-47B9D6856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F038-907F-896E-8F19-C249C30B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4A506-1DE4-CE63-6F52-FC4DCB9C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00C36-4566-F5F8-7ED2-4C10844F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A1647-27EB-6E7B-D4FF-8E5C10FF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9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9CB-2765-E32F-33C8-9AF458C9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FAF28-32AA-BE13-BA21-238E65AD1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95485-805B-4495-B787-49D99E5D3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8E45C-EE86-CD75-5E84-03180C910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2E0D-000D-35DA-3628-1D661C63B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D2B27-8C61-8157-1650-1779026C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F09B3-3D99-C215-8EE1-97EEE38F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B8D02-072A-995A-7FD9-4BC5AFE4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24F3-653E-D4EC-4B00-1F101E50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0399D-C564-13A7-0467-6E4AD4E5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A932F-273A-7BCF-F8A3-73342210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052F-DE3E-B8F1-A91A-F19EF1B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2E15D-6F31-8D07-409D-C71CB55CD642}"/>
              </a:ext>
            </a:extLst>
          </p:cNvPr>
          <p:cNvSpPr/>
          <p:nvPr userDrawn="1"/>
        </p:nvSpPr>
        <p:spPr>
          <a:xfrm>
            <a:off x="-14490" y="-58090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0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823D5-50A0-9D20-BF79-9B71F501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ACFC-EEA8-D398-2A1C-E0FC4F2A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35693-C28A-3E3E-3475-F1053A35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902C2-DA02-3E1B-FE25-F01CD6E847B9}"/>
              </a:ext>
            </a:extLst>
          </p:cNvPr>
          <p:cNvSpPr/>
          <p:nvPr userDrawn="1"/>
        </p:nvSpPr>
        <p:spPr>
          <a:xfrm>
            <a:off x="-14490" y="10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9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974F-4052-4E3E-4E2E-DF1F11D5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46DF-6732-D25F-6282-3E1DE1CE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8C03-28EA-F387-36CF-D0B4C57FD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F3E4F-919B-7085-BEEE-699CD7F2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3C980-A9D9-087A-BA58-D84FE6AB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33896-30AA-A348-719C-2E4D20A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4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FDC1-6D48-16F2-9012-A32C8CCA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A97BC-9633-49AB-0F24-567969FCF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00B3A-9AB2-C159-84DD-A8B3A42E8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B8EFB-8638-135C-064E-AC24F3E0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5868B-F05B-AAB4-1C79-F3B65A7F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491D1-7648-D3E5-A118-B182F67A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7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849F6-4F20-DDF0-42C1-71308A2E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F7B4F-F3A4-53C3-C250-FFB285DE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A08-0012-7040-36E5-D031C8C47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9E43-CD88-4500-8D3E-A370AC968A5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05FF-DDB4-11F1-D474-0288682A7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8D77F-BF87-3C39-CC3E-C5AE9645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1E2A-130A-4ECC-B5C6-0A66E1DA1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spoonacular.com/food-api" TargetMode="External"/><Relationship Id="rId4" Type="http://schemas.openxmlformats.org/officeDocument/2006/relationships/hyperlink" Target="https://www.edamam.com/" TargetMode="External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4.wdp"/><Relationship Id="rId3" Type="http://schemas.openxmlformats.org/officeDocument/2006/relationships/hyperlink" Target="https://spoonacular.com/food-api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hyperlink" Target="https://www.edamam.com/" TargetMode="External"/><Relationship Id="rId16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13.wdp"/><Relationship Id="rId5" Type="http://schemas.microsoft.com/office/2007/relationships/hdphoto" Target="../media/hdphoto11.wdp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12.wdp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21.wdp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image" Target="../media/image25.png"/><Relationship Id="rId17" Type="http://schemas.microsoft.com/office/2007/relationships/hdphoto" Target="../media/hdphoto23.wdp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2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19.wdp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FAF70-8DD7-269A-33C7-980D897B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3463" y="430600"/>
            <a:ext cx="5348064" cy="5356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02804-3FCC-775B-8654-B0F9956205A4}"/>
              </a:ext>
            </a:extLst>
          </p:cNvPr>
          <p:cNvSpPr txBox="1"/>
          <p:nvPr/>
        </p:nvSpPr>
        <p:spPr>
          <a:xfrm>
            <a:off x="1950207" y="6304969"/>
            <a:ext cx="8486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Prometo" panose="020B0604030203060203" pitchFamily="34" charset="0"/>
              </a:rPr>
              <a:t> | Chema Hernández |  Enrique Schwanke | Eva Longoria |</a:t>
            </a:r>
          </a:p>
        </p:txBody>
      </p:sp>
    </p:spTree>
    <p:extLst>
      <p:ext uri="{BB962C8B-B14F-4D97-AF65-F5344CB8AC3E}">
        <p14:creationId xmlns:p14="http://schemas.microsoft.com/office/powerpoint/2010/main" val="73274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5CC8714-8AC3-10AB-68F1-C8B0A0DA8B5F}"/>
              </a:ext>
            </a:extLst>
          </p:cNvPr>
          <p:cNvGrpSpPr/>
          <p:nvPr/>
        </p:nvGrpSpPr>
        <p:grpSpPr>
          <a:xfrm>
            <a:off x="5396551" y="-87082"/>
            <a:ext cx="6853786" cy="6945072"/>
            <a:chOff x="5382061" y="-1"/>
            <a:chExt cx="6853786" cy="68579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5C6BD0-D1EC-4824-66EB-B6AFCC4803F0}"/>
                </a:ext>
              </a:extLst>
            </p:cNvPr>
            <p:cNvSpPr/>
            <p:nvPr/>
          </p:nvSpPr>
          <p:spPr>
            <a:xfrm>
              <a:off x="5382061" y="-1"/>
              <a:ext cx="6809939" cy="6857989"/>
            </a:xfrm>
            <a:prstGeom prst="rect">
              <a:avLst/>
            </a:prstGeom>
            <a:solidFill>
              <a:srgbClr val="FFD78F">
                <a:alpha val="21176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654E7BCD-CED2-0D27-7A96-1CDAA7373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" t="5179" r="5141" b="5412"/>
            <a:stretch/>
          </p:blipFill>
          <p:spPr>
            <a:xfrm>
              <a:off x="5442439" y="61464"/>
              <a:ext cx="6793408" cy="673993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9FF506E-3AFA-E5C0-ED72-1BEDDB444E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6772" y="1048908"/>
            <a:ext cx="3948652" cy="3954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4D2EF7-BB3F-0805-9027-D933ACBA9F8C}"/>
              </a:ext>
            </a:extLst>
          </p:cNvPr>
          <p:cNvSpPr txBox="1">
            <a:spLocks/>
          </p:cNvSpPr>
          <p:nvPr/>
        </p:nvSpPr>
        <p:spPr>
          <a:xfrm>
            <a:off x="388130" y="-1054537"/>
            <a:ext cx="5008421" cy="32041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Meal PreApp</a:t>
            </a:r>
            <a:b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</a:br>
            <a:endParaRPr lang="en-US" sz="6000" dirty="0">
              <a:solidFill>
                <a:schemeClr val="bg1"/>
              </a:solidFill>
              <a:latin typeface="Richard Samuels" pitchFamily="50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7D461-854F-3118-B1FD-A7490FB936F2}"/>
              </a:ext>
            </a:extLst>
          </p:cNvPr>
          <p:cNvSpPr txBox="1">
            <a:spLocks/>
          </p:cNvSpPr>
          <p:nvPr/>
        </p:nvSpPr>
        <p:spPr>
          <a:xfrm>
            <a:off x="508000" y="1435786"/>
            <a:ext cx="4455886" cy="36043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eto" panose="020B0604030203060203" pitchFamily="34" charset="0"/>
                <a:ea typeface="Roboto" pitchFamily="2" charset="0"/>
              </a:rPr>
              <a:t>Introducing an innovative web application that empowers aspiring chefs to unleash their creativity and experiment with a diverse range of recipes.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eto" panose="020B0604030203060203" pitchFamily="34" charset="0"/>
                <a:ea typeface="Roboto" pitchFamily="2" charset="0"/>
              </a:rPr>
              <a:t>From simple ingredients to exquisite culinary masterpieces, this platform offers a thrilling opportunity to craft awe-inspiring plates, pushing the boundaries of culinary artistry.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bg1"/>
              </a:solidFill>
              <a:latin typeface="Prometo" panose="020B060403020306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6B8271-4A1D-BB4F-A119-16E2B6884874}"/>
              </a:ext>
            </a:extLst>
          </p:cNvPr>
          <p:cNvSpPr txBox="1"/>
          <p:nvPr/>
        </p:nvSpPr>
        <p:spPr>
          <a:xfrm>
            <a:off x="136008" y="5358714"/>
            <a:ext cx="5124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Richard Samuels" pitchFamily="50" charset="0"/>
              </a:rPr>
              <a:t>From fat to fit or from fit to fat…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Richard Samuels" pitchFamily="50" charset="0"/>
              </a:rPr>
              <a:t>Our goal is unlocking culinary adventures for y’all!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0BAACF-CEF2-919A-759B-7380E8481269}"/>
              </a:ext>
            </a:extLst>
          </p:cNvPr>
          <p:cNvCxnSpPr>
            <a:cxnSpLocks/>
          </p:cNvCxnSpPr>
          <p:nvPr/>
        </p:nvCxnSpPr>
        <p:spPr>
          <a:xfrm>
            <a:off x="508000" y="1378857"/>
            <a:ext cx="44558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196099-730B-17AD-29F7-D77C655A4D21}"/>
              </a:ext>
            </a:extLst>
          </p:cNvPr>
          <p:cNvCxnSpPr>
            <a:cxnSpLocks/>
          </p:cNvCxnSpPr>
          <p:nvPr/>
        </p:nvCxnSpPr>
        <p:spPr>
          <a:xfrm>
            <a:off x="470332" y="5040366"/>
            <a:ext cx="44558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ntroduction to Programming - YouTube">
            <a:extLst>
              <a:ext uri="{FF2B5EF4-FFF2-40B4-BE49-F238E27FC236}">
                <a16:creationId xmlns:a16="http://schemas.microsoft.com/office/drawing/2014/main" id="{F0211387-07B0-75F9-92F7-5D4BA53EB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11" b="96250" l="10000" r="90000">
                        <a14:foregroundMark x1="47266" y1="88333" x2="55937" y2="87917"/>
                        <a14:foregroundMark x1="49531" y1="96250" x2="49531" y2="96250"/>
                        <a14:foregroundMark x1="62656" y1="8611" x2="62656" y2="8611"/>
                        <a14:foregroundMark x1="33359" y1="9028" x2="33359" y2="9028"/>
                        <a14:foregroundMark x1="13750" y1="61806" x2="13750" y2="61806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1" r="11843"/>
          <a:stretch/>
        </p:blipFill>
        <p:spPr bwMode="auto">
          <a:xfrm rot="10800000">
            <a:off x="7410994" y="1369168"/>
            <a:ext cx="3953690" cy="29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441540" y="58100"/>
            <a:ext cx="3426551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Project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152400" y="1499287"/>
            <a:ext cx="4811486" cy="20908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Our coding project aims to develop a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dynamic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web app that empowers users to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explore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discover new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recipes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try new ingredients, cooking techniques, and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cuisines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allowing them to expand their culinary horizons and encouraging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creativity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in the </a:t>
            </a:r>
            <a:r>
              <a:rPr lang="en-US" sz="1600" b="1" dirty="0">
                <a:solidFill>
                  <a:srgbClr val="9966FF"/>
                </a:solidFill>
                <a:latin typeface="Prometo" panose="020B0604030203060203" pitchFamily="34" charset="0"/>
                <a:ea typeface="Roboto" pitchFamily="2" charset="0"/>
              </a:rPr>
              <a:t>kitchen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by leveraging information gathered from popular websites like </a:t>
            </a:r>
            <a:r>
              <a:rPr lang="en-US" sz="16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</a:t>
            </a:r>
            <a:r>
              <a:rPr lang="en-US" sz="16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Spoonacular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. 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6A7A29C6-4F75-6B07-8068-DFE4D1FD726A}"/>
              </a:ext>
            </a:extLst>
          </p:cNvPr>
          <p:cNvSpPr txBox="1">
            <a:spLocks/>
          </p:cNvSpPr>
          <p:nvPr/>
        </p:nvSpPr>
        <p:spPr>
          <a:xfrm>
            <a:off x="6887313" y="3756101"/>
            <a:ext cx="4811487" cy="20219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This project will be carried out by a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collaborative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team, actively working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together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to achieve our common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goal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. We will apply the concepts and techniques learned during our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bootcamp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classes to create a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functional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user-friendly web app. Each team member will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contribute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their unique skills and expertise to ensure the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success</a:t>
            </a: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of the project.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E127B78F-FA95-2A0D-8814-2BF3E01481DD}"/>
              </a:ext>
            </a:extLst>
          </p:cNvPr>
          <p:cNvSpPr txBox="1">
            <a:spLocks/>
          </p:cNvSpPr>
          <p:nvPr/>
        </p:nvSpPr>
        <p:spPr>
          <a:xfrm>
            <a:off x="152400" y="3597279"/>
            <a:ext cx="4811486" cy="2605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The key objectives of our coding project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Creating a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responsive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and visually appealing web app using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HTML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and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Bulma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as the front-end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Implementing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API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calls to 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fetch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recipe data and display it dynamically on our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Incorporating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Prometo" panose="020B0604030203060203" pitchFamily="34" charset="0"/>
                <a:ea typeface="Roboto" pitchFamily="2" charset="0"/>
              </a:rPr>
              <a:t>interactive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features, such as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search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functionality,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filtering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options, and </a:t>
            </a:r>
            <a:r>
              <a:rPr lang="en-US" sz="1400" b="1" dirty="0">
                <a:solidFill>
                  <a:srgbClr val="FFD78F"/>
                </a:solidFill>
                <a:latin typeface="Prometo" panose="020B0604030203060203" pitchFamily="34" charset="0"/>
                <a:ea typeface="Roboto" pitchFamily="2" charset="0"/>
              </a:rPr>
              <a:t>modals</a:t>
            </a:r>
            <a:r>
              <a:rPr lang="en-US" sz="14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, to enhance the user experience.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1793C7-1AFF-6813-2ACE-C27F132E8978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2A3E9-4342-7B6E-D5C7-0951AFBCE089}"/>
              </a:ext>
            </a:extLst>
          </p:cNvPr>
          <p:cNvGrpSpPr/>
          <p:nvPr/>
        </p:nvGrpSpPr>
        <p:grpSpPr>
          <a:xfrm>
            <a:off x="152400" y="215443"/>
            <a:ext cx="1188720" cy="914400"/>
            <a:chOff x="152400" y="-23734"/>
            <a:chExt cx="1584104" cy="118588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6FB7C36-1F66-1CF7-68E2-DD7D551A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9596" r="90909">
                          <a14:foregroundMark x1="90909" y1="50254" x2="90909" y2="50254"/>
                          <a14:foregroundMark x1="51010" y1="10152" x2="51010" y2="101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2400" y="135786"/>
              <a:ext cx="753427" cy="74962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FFC0B24-567B-37C1-8B0D-9CC4C78C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92" b="93923" l="8840" r="91713">
                          <a14:foregroundMark x1="55801" y1="39779" x2="44751" y2="64641"/>
                          <a14:foregroundMark x1="9392" y1="50829" x2="9392" y2="50829"/>
                          <a14:foregroundMark x1="46409" y1="91160" x2="46409" y2="91160"/>
                          <a14:foregroundMark x1="51381" y1="94475" x2="51381" y2="94475"/>
                          <a14:foregroundMark x1="38674" y1="54144" x2="64088" y2="45856"/>
                          <a14:foregroundMark x1="40884" y1="34807" x2="43094" y2="65193"/>
                          <a14:foregroundMark x1="41436" y1="66298" x2="62983" y2="55249"/>
                          <a14:foregroundMark x1="65193" y1="54144" x2="47514" y2="63536"/>
                          <a14:foregroundMark x1="91713" y1="51934" x2="91713" y2="51934"/>
                          <a14:foregroundMark x1="50276" y1="9392" x2="50276" y2="93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113" y="468419"/>
              <a:ext cx="693733" cy="69373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D17009-416D-9AB7-1D36-CC0398DE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9596" r="90909">
                          <a14:foregroundMark x1="90909" y1="50254" x2="90909" y2="50254"/>
                          <a14:foregroundMark x1="51010" y1="10152" x2="51010" y2="101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5067">
              <a:off x="983077" y="-23734"/>
              <a:ext cx="753427" cy="74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1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506583" y="58100"/>
            <a:ext cx="3972170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User Story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1133738" y="1456755"/>
            <a:ext cx="3830147" cy="4538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food enthusiast willing to cook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1600" dirty="0"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an app that will allow me to create new dishes, experimenting with diverse flavors in my daily routine and that is adaptable to my ingredient, nutritional, and cuisine type needs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80808"/>
                </a:solidFill>
                <a:latin typeface="Prometo" panose="020B0604030203060203" pitchFamily="34" charset="0"/>
                <a:ea typeface="Roboto" pitchFamily="2" charset="0"/>
              </a:rPr>
              <a:t>.</a:t>
            </a:r>
            <a:endParaRPr lang="en-US" sz="1600" dirty="0">
              <a:solidFill>
                <a:srgbClr val="080808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 can cook smartly, impress my guests with my culinary prowess, and elevate my cooking expertise to new heights.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F9A29F-B89A-603B-60B5-B38D9E6C3034}"/>
              </a:ext>
            </a:extLst>
          </p:cNvPr>
          <p:cNvGrpSpPr/>
          <p:nvPr/>
        </p:nvGrpSpPr>
        <p:grpSpPr>
          <a:xfrm>
            <a:off x="5994320" y="1656627"/>
            <a:ext cx="5947516" cy="4324486"/>
            <a:chOff x="5994320" y="1404076"/>
            <a:chExt cx="5947516" cy="43244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B818D2-3FF6-7887-C6E0-E1FFB69C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94320" y="1404076"/>
              <a:ext cx="5947516" cy="2954180"/>
            </a:xfrm>
            <a:prstGeom prst="rect">
              <a:avLst/>
            </a:prstGeom>
          </p:spPr>
        </p:pic>
        <p:pic>
          <p:nvPicPr>
            <p:cNvPr id="2052" name="Picture 4" descr="How to Create Effective User Stories | Segue Technologies">
              <a:extLst>
                <a:ext uri="{FF2B5EF4-FFF2-40B4-BE49-F238E27FC236}">
                  <a16:creationId xmlns:a16="http://schemas.microsoft.com/office/drawing/2014/main" id="{182C96C6-D28F-BAB8-C02A-6FDAEEEBDF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3" t="9371" r="24718" b="21022"/>
            <a:stretch/>
          </p:blipFill>
          <p:spPr bwMode="auto">
            <a:xfrm rot="20869851">
              <a:off x="7409278" y="2201385"/>
              <a:ext cx="3314459" cy="3527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15CA54-9012-D74E-1FF7-7348F03BFB9B}"/>
              </a:ext>
            </a:extLst>
          </p:cNvPr>
          <p:cNvSpPr txBox="1"/>
          <p:nvPr/>
        </p:nvSpPr>
        <p:spPr>
          <a:xfrm>
            <a:off x="125779" y="1504532"/>
            <a:ext cx="1463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AS 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119C2-DBCA-8CBF-BB00-6C0AF72C550E}"/>
              </a:ext>
            </a:extLst>
          </p:cNvPr>
          <p:cNvSpPr txBox="1"/>
          <p:nvPr/>
        </p:nvSpPr>
        <p:spPr>
          <a:xfrm>
            <a:off x="129321" y="2656393"/>
            <a:ext cx="1795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I NEED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F14CF-D1CB-DA4F-564F-8C2EEDE9C889}"/>
              </a:ext>
            </a:extLst>
          </p:cNvPr>
          <p:cNvSpPr txBox="1"/>
          <p:nvPr/>
        </p:nvSpPr>
        <p:spPr>
          <a:xfrm>
            <a:off x="129321" y="4772280"/>
            <a:ext cx="2401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70C0"/>
                </a:solidFill>
                <a:latin typeface="Prometo" panose="020B0604030203060203" pitchFamily="34" charset="0"/>
                <a:ea typeface="Roboto" pitchFamily="2" charset="0"/>
              </a:rPr>
              <a:t>SO THAT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F6F22-2448-1BFF-CFDD-17619AFDB902}"/>
              </a:ext>
            </a:extLst>
          </p:cNvPr>
          <p:cNvCxnSpPr>
            <a:cxnSpLocks/>
          </p:cNvCxnSpPr>
          <p:nvPr/>
        </p:nvCxnSpPr>
        <p:spPr>
          <a:xfrm>
            <a:off x="470332" y="6340869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37ABF7-B39F-DCA2-7E6C-8DAE452C0E75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0F1861-85AE-F07F-A2C0-41B74C6BF455}"/>
              </a:ext>
            </a:extLst>
          </p:cNvPr>
          <p:cNvGrpSpPr/>
          <p:nvPr/>
        </p:nvGrpSpPr>
        <p:grpSpPr>
          <a:xfrm>
            <a:off x="253896" y="71473"/>
            <a:ext cx="1076036" cy="1087536"/>
            <a:chOff x="253896" y="27928"/>
            <a:chExt cx="1076036" cy="10875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F0CC67-7648-F592-7B1E-F4DF798C1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96" b="90909" l="5150" r="89700">
                          <a14:foregroundMark x1="24034" y1="25253" x2="24034" y2="25253"/>
                          <a14:foregroundMark x1="23605" y1="53535" x2="23605" y2="53535"/>
                          <a14:foregroundMark x1="53648" y1="47980" x2="53648" y2="47980"/>
                          <a14:foregroundMark x1="5579" y1="57576" x2="5579" y2="57576"/>
                          <a14:foregroundMark x1="50644" y1="47980" x2="50644" y2="47980"/>
                          <a14:foregroundMark x1="47639" y1="87374" x2="47639" y2="87374"/>
                          <a14:foregroundMark x1="72961" y1="90909" x2="72961" y2="90909"/>
                          <a14:foregroundMark x1="71674" y1="46970" x2="71674" y2="46970"/>
                          <a14:foregroundMark x1="72961" y1="43434" x2="72961" y2="43434"/>
                          <a14:foregroundMark x1="71674" y1="43434" x2="76824" y2="46970"/>
                          <a14:foregroundMark x1="71674" y1="22727" x2="71674" y2="22727"/>
                          <a14:foregroundMark x1="74678" y1="18182" x2="73820" y2="30303"/>
                          <a14:foregroundMark x1="47210" y1="46465" x2="46781" y2="58586"/>
                          <a14:foregroundMark x1="45064" y1="80808" x2="43777" y2="88384"/>
                          <a14:foregroundMark x1="21459" y1="59091" x2="22747" y2="48485"/>
                          <a14:foregroundMark x1="23176" y1="27778" x2="27039" y2="212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896" y="201064"/>
              <a:ext cx="1076036" cy="914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11ECE0-8728-AF9D-B490-2E4F88DE6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043" b="95213" l="9135" r="89904">
                          <a14:foregroundMark x1="38462" y1="92021" x2="38462" y2="92021"/>
                          <a14:foregroundMark x1="37500" y1="95213" x2="37500" y2="952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557417" y="27928"/>
              <a:ext cx="383109" cy="34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53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46014-BEA4-23DC-A9A5-52347CD29329}"/>
              </a:ext>
            </a:extLst>
          </p:cNvPr>
          <p:cNvSpPr/>
          <p:nvPr/>
        </p:nvSpPr>
        <p:spPr>
          <a:xfrm>
            <a:off x="-14490" y="-17062"/>
            <a:ext cx="12206490" cy="685799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4000">
                <a:schemeClr val="tx1">
                  <a:lumMod val="85000"/>
                  <a:lumOff val="15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1393371" y="58100"/>
            <a:ext cx="4085382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46EE0-0004-8F17-A4B2-52366EFB9303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w to Use Text in Wireframes | Wireframing Academy | Balsamiq">
            <a:extLst>
              <a:ext uri="{FF2B5EF4-FFF2-40B4-BE49-F238E27FC236}">
                <a16:creationId xmlns:a16="http://schemas.microsoft.com/office/drawing/2014/main" id="{1A6DA889-D8CA-E299-897A-EC992304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63" y="1514744"/>
            <a:ext cx="6751674" cy="457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C9043-49FF-7C94-1E61-B6308C3A274D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6A1A2B9-6CCE-9C10-1F86-03EC6C9DFB99}"/>
              </a:ext>
            </a:extLst>
          </p:cNvPr>
          <p:cNvSpPr/>
          <p:nvPr/>
        </p:nvSpPr>
        <p:spPr>
          <a:xfrm>
            <a:off x="10185991" y="1698470"/>
            <a:ext cx="1775637" cy="1395602"/>
          </a:xfrm>
          <a:prstGeom prst="wedgeRoundRectCallout">
            <a:avLst>
              <a:gd name="adj1" fmla="val -56162"/>
              <a:gd name="adj2" fmla="val 70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 for Enrique’s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E9263-A0BA-ED4F-AA4C-5D8112ED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598" y1="22439" x2="54724" y2="43902"/>
                        <a14:foregroundMark x1="14173" y1="56585" x2="14173" y2="56585"/>
                        <a14:foregroundMark x1="52756" y1="19512" x2="47638" y2="37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59" y="208530"/>
            <a:ext cx="1209674" cy="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5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836023" y="58100"/>
            <a:ext cx="4642730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API Calls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508000" y="1871433"/>
            <a:ext cx="4455886" cy="376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40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TheMealDB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4000" b="1" i="1" dirty="0">
              <a:solidFill>
                <a:schemeClr val="accent6"/>
              </a:solidFill>
              <a:latin typeface="Prometo" panose="020B0604030203060203" pitchFamily="34" charset="0"/>
              <a:ea typeface="Roboto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Edamam</a:t>
            </a:r>
            <a:r>
              <a:rPr lang="en-US" sz="4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4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 </a:t>
            </a:r>
            <a:r>
              <a:rPr lang="en-US" sz="4000" b="1" i="1" dirty="0">
                <a:solidFill>
                  <a:schemeClr val="accent6"/>
                </a:solidFill>
                <a:latin typeface="Prometo" panose="020B0604030203060203" pitchFamily="34" charset="0"/>
                <a:ea typeface="Robot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Spoonacular</a:t>
            </a:r>
            <a:endParaRPr lang="en-US" sz="4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675F72-170E-D4AB-74E9-9860863FA97E}"/>
              </a:ext>
            </a:extLst>
          </p:cNvPr>
          <p:cNvGrpSpPr/>
          <p:nvPr/>
        </p:nvGrpSpPr>
        <p:grpSpPr>
          <a:xfrm>
            <a:off x="6623460" y="1666959"/>
            <a:ext cx="5271832" cy="4349993"/>
            <a:chOff x="5714112" y="327819"/>
            <a:chExt cx="6477888" cy="58880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0E772A-F2B9-3628-F0EF-723663D74256}"/>
                </a:ext>
              </a:extLst>
            </p:cNvPr>
            <p:cNvGrpSpPr/>
            <p:nvPr/>
          </p:nvGrpSpPr>
          <p:grpSpPr>
            <a:xfrm>
              <a:off x="5714112" y="386000"/>
              <a:ext cx="2589452" cy="2328098"/>
              <a:chOff x="5130350" y="4299278"/>
              <a:chExt cx="2589452" cy="2328098"/>
            </a:xfrm>
          </p:grpSpPr>
          <p:sp>
            <p:nvSpPr>
              <p:cNvPr id="13" name="Cloud 12">
                <a:extLst>
                  <a:ext uri="{FF2B5EF4-FFF2-40B4-BE49-F238E27FC236}">
                    <a16:creationId xmlns:a16="http://schemas.microsoft.com/office/drawing/2014/main" id="{6CE8416A-45F8-C98F-4B3D-ECE42F652A7B}"/>
                  </a:ext>
                </a:extLst>
              </p:cNvPr>
              <p:cNvSpPr/>
              <p:nvPr/>
            </p:nvSpPr>
            <p:spPr>
              <a:xfrm>
                <a:off x="5130350" y="4299278"/>
                <a:ext cx="2589452" cy="2328098"/>
              </a:xfrm>
              <a:prstGeom prst="cloud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11 Best Food API Solutions for Nutrition and Recipe">
                <a:extLst>
                  <a:ext uri="{FF2B5EF4-FFF2-40B4-BE49-F238E27FC236}">
                    <a16:creationId xmlns:a16="http://schemas.microsoft.com/office/drawing/2014/main" id="{C5813FDA-9E3F-E7B6-DF7C-E93DCA8F1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1500" b="61000" l="833" r="22000">
                            <a14:foregroundMark x1="6917" y1="19000" x2="7750" y2="39500"/>
                            <a14:foregroundMark x1="7750" y1="39500" x2="7750" y2="39500"/>
                            <a14:foregroundMark x1="9167" y1="55750" x2="12917" y2="56500"/>
                            <a14:foregroundMark x1="22000" y1="37750" x2="22000" y2="37750"/>
                            <a14:foregroundMark x1="17083" y1="11500" x2="17083" y2="11500"/>
                            <a14:foregroundMark x1="833" y1="44500" x2="833" y2="44500"/>
                            <a14:backgroundMark x1="15000" y1="26250" x2="15000" y2="26250"/>
                            <a14:backgroundMark x1="15000" y1="44500" x2="15000" y2="44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58" r="76729" b="32837"/>
              <a:stretch/>
            </p:blipFill>
            <p:spPr bwMode="auto">
              <a:xfrm>
                <a:off x="5574172" y="4709791"/>
                <a:ext cx="1701807" cy="1491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DD4EFB-6D11-DD68-2E5D-EC59D5496029}"/>
                </a:ext>
              </a:extLst>
            </p:cNvPr>
            <p:cNvGrpSpPr/>
            <p:nvPr/>
          </p:nvGrpSpPr>
          <p:grpSpPr>
            <a:xfrm>
              <a:off x="8823016" y="327819"/>
              <a:ext cx="3368984" cy="3724447"/>
              <a:chOff x="8823016" y="327819"/>
              <a:chExt cx="3368984" cy="37244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3DE4B8A-8FF0-7BF0-B73E-8FBBFF844862}"/>
                  </a:ext>
                </a:extLst>
              </p:cNvPr>
              <p:cNvGrpSpPr/>
              <p:nvPr/>
            </p:nvGrpSpPr>
            <p:grpSpPr>
              <a:xfrm>
                <a:off x="8823016" y="327819"/>
                <a:ext cx="2589452" cy="2328098"/>
                <a:chOff x="8661175" y="3127664"/>
                <a:chExt cx="2589452" cy="2328098"/>
              </a:xfrm>
            </p:grpSpPr>
            <p:sp>
              <p:nvSpPr>
                <p:cNvPr id="18" name="Cloud 17">
                  <a:extLst>
                    <a:ext uri="{FF2B5EF4-FFF2-40B4-BE49-F238E27FC236}">
                      <a16:creationId xmlns:a16="http://schemas.microsoft.com/office/drawing/2014/main" id="{66E05C69-BC5F-8B57-BD24-70FDC2D79B78}"/>
                    </a:ext>
                  </a:extLst>
                </p:cNvPr>
                <p:cNvSpPr/>
                <p:nvPr/>
              </p:nvSpPr>
              <p:spPr>
                <a:xfrm>
                  <a:off x="8661175" y="3127664"/>
                  <a:ext cx="2589452" cy="2328098"/>
                </a:xfrm>
                <a:prstGeom prst="clou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B55230C-B337-F6F6-B514-31699C8CBE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999"/>
                <a:stretch/>
              </p:blipFill>
              <p:spPr>
                <a:xfrm>
                  <a:off x="9680658" y="3429000"/>
                  <a:ext cx="1318216" cy="1280791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F53CC65-491D-095B-AC57-462E522E8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405" r="50000"/>
                <a:stretch/>
              </p:blipFill>
              <p:spPr>
                <a:xfrm>
                  <a:off x="9021550" y="3503850"/>
                  <a:ext cx="659108" cy="1856811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collage of foo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43E5FBE-D2F8-2B78-9992-8120739C0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001" r="50000" b="61566"/>
                <a:stretch/>
              </p:blipFill>
              <p:spPr>
                <a:xfrm>
                  <a:off x="9680658" y="4709791"/>
                  <a:ext cx="659108" cy="47720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F46BC96-1718-54BD-505D-BAE169A0D339}"/>
                  </a:ext>
                </a:extLst>
              </p:cNvPr>
              <p:cNvGrpSpPr/>
              <p:nvPr/>
            </p:nvGrpSpPr>
            <p:grpSpPr>
              <a:xfrm>
                <a:off x="9991060" y="1851326"/>
                <a:ext cx="2200940" cy="2200940"/>
                <a:chOff x="9991060" y="1851326"/>
                <a:chExt cx="2200940" cy="2200940"/>
              </a:xfrm>
            </p:grpSpPr>
            <p:pic>
              <p:nvPicPr>
                <p:cNvPr id="9" name="Picture 8" descr="Icon&#10;&#10;Description automatically generated">
                  <a:extLst>
                    <a:ext uri="{FF2B5EF4-FFF2-40B4-BE49-F238E27FC236}">
                      <a16:creationId xmlns:a16="http://schemas.microsoft.com/office/drawing/2014/main" id="{7144BAB4-A329-18ED-E0C4-CC30375E0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91060" y="1851326"/>
                  <a:ext cx="2200940" cy="2200940"/>
                </a:xfrm>
                <a:prstGeom prst="rect">
                  <a:avLst/>
                </a:prstGeom>
              </p:spPr>
            </p:pic>
            <p:pic>
              <p:nvPicPr>
                <p:cNvPr id="4102" name="Picture 6" descr="Edamam - Crunchbase Company Profile &amp; Funding">
                  <a:extLst>
                    <a:ext uri="{FF2B5EF4-FFF2-40B4-BE49-F238E27FC236}">
                      <a16:creationId xmlns:a16="http://schemas.microsoft.com/office/drawing/2014/main" id="{2FD5A66F-FCC0-D657-0D49-6829659CB5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4889" b="95556" l="6667" r="92889">
                              <a14:foregroundMark x1="52444" y1="9333" x2="52444" y2="9333"/>
                              <a14:foregroundMark x1="52444" y1="23111" x2="54222" y2="72889"/>
                              <a14:foregroundMark x1="44444" y1="82222" x2="47111" y2="25333"/>
                              <a14:foregroundMark x1="7111" y1="53333" x2="7111" y2="53333"/>
                              <a14:foregroundMark x1="49333" y1="93333" x2="56444" y2="65778"/>
                              <a14:foregroundMark x1="93333" y1="53333" x2="93333" y2="53333"/>
                              <a14:foregroundMark x1="50667" y1="5333" x2="50667" y2="5333"/>
                              <a14:foregroundMark x1="35556" y1="28000" x2="37778" y2="70667"/>
                              <a14:foregroundMark x1="60889" y1="74667" x2="72000" y2="12889"/>
                              <a14:foregroundMark x1="47556" y1="95556" x2="47556" y2="95556"/>
                            </a14:backgroundRemoval>
                          </a14:imgEffect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59390" y="3357128"/>
                  <a:ext cx="353889" cy="353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 descr="spoonacular food companion en App Store">
                  <a:extLst>
                    <a:ext uri="{FF2B5EF4-FFF2-40B4-BE49-F238E27FC236}">
                      <a16:creationId xmlns:a16="http://schemas.microsoft.com/office/drawing/2014/main" id="{73A08945-9D3F-C6B9-9912-4F02EF20F5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53459" y1="49686" x2="47799" y2="63522"/>
                              <a14:foregroundMark x1="41195" y1="52201" x2="56918" y2="34591"/>
                              <a14:foregroundMark x1="41509" y1="52830" x2="44969" y2="63522"/>
                              <a14:foregroundMark x1="48428" y1="72327" x2="62264" y2="52201"/>
                              <a14:foregroundMark x1="61635" y1="66038" x2="61635" y2="66038"/>
                              <a14:foregroundMark x1="61950" y1="64780" x2="61950" y2="64780"/>
                              <a14:foregroundMark x1="61321" y1="68553" x2="61321" y2="68553"/>
                              <a14:foregroundMark x1="39623" y1="72327" x2="40566" y2="74214"/>
                              <a14:foregroundMark x1="44025" y1="79245" x2="44025" y2="792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21" t="16278" r="30023" b="9279"/>
                <a:stretch/>
              </p:blipFill>
              <p:spPr bwMode="auto">
                <a:xfrm>
                  <a:off x="11500323" y="3399458"/>
                  <a:ext cx="381786" cy="353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6" name="Picture 10" descr="The meal db API | APIList.fun">
                  <a:extLst>
                    <a:ext uri="{FF2B5EF4-FFF2-40B4-BE49-F238E27FC236}">
                      <a16:creationId xmlns:a16="http://schemas.microsoft.com/office/drawing/2014/main" id="{324FE9BB-AD8C-9C81-013F-0531FBCCC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2439" b="87805" l="3041" r="94595">
                              <a14:foregroundMark x1="10473" y1="58537" x2="10473" y2="58537"/>
                              <a14:foregroundMark x1="9797" y1="60976" x2="14865" y2="43902"/>
                              <a14:foregroundMark x1="14865" y1="26829" x2="8446" y2="82927"/>
                              <a14:foregroundMark x1="3716" y1="48780" x2="6081" y2="48780"/>
                              <a14:foregroundMark x1="30743" y1="39024" x2="30743" y2="39024"/>
                              <a14:foregroundMark x1="52027" y1="39024" x2="52027" y2="39024"/>
                              <a14:foregroundMark x1="63514" y1="53659" x2="63514" y2="53659"/>
                              <a14:foregroundMark x1="75676" y1="53659" x2="75676" y2="53659"/>
                              <a14:foregroundMark x1="84797" y1="53659" x2="84797" y2="53659"/>
                              <a14:foregroundMark x1="89865" y1="53659" x2="89865" y2="53659"/>
                              <a14:foregroundMark x1="90437" y1="48780" x2="91216" y2="73171"/>
                              <a14:foregroundMark x1="90203" y1="41463" x2="90437" y2="48780"/>
                              <a14:foregroundMark x1="35135" y1="63415" x2="35135" y2="63415"/>
                              <a14:foregroundMark x1="94595" y1="68293" x2="94595" y2="68293"/>
                              <a14:foregroundMark x1="80743" y1="43902" x2="80743" y2="43902"/>
                              <a14:foregroundMark x1="80405" y1="31707" x2="80405" y2="31707"/>
                              <a14:foregroundMark x1="69932" y1="48780" x2="69932" y2="48780"/>
                              <a14:foregroundMark x1="70270" y1="48780" x2="70946" y2="65854"/>
                              <a14:foregroundMark x1="61486" y1="58537" x2="61486" y2="58537"/>
                              <a14:foregroundMark x1="55743" y1="43902" x2="55743" y2="43902"/>
                              <a14:foregroundMark x1="44595" y1="65854" x2="44595" y2="65854"/>
                              <a14:foregroundMark x1="43243" y1="41463" x2="43243" y2="41463"/>
                              <a14:foregroundMark x1="40878" y1="58537" x2="40878" y2="58537"/>
                              <a14:foregroundMark x1="36824" y1="43902" x2="36824" y2="43902"/>
                              <a14:foregroundMark x1="28716" y1="60976" x2="28716" y2="60976"/>
                              <a14:foregroundMark x1="29392" y1="39024" x2="29392" y2="39024"/>
                              <a14:foregroundMark x1="28716" y1="26829" x2="28716" y2="26829"/>
                              <a14:backgroundMark x1="33784" y1="53659" x2="33784" y2="53659"/>
                              <a14:backgroundMark x1="53716" y1="56098" x2="53716" y2="56098"/>
                              <a14:backgroundMark x1="83108" y1="51220" x2="83108" y2="51220"/>
                              <a14:backgroundMark x1="87838" y1="48780" x2="87838" y2="48780"/>
                              <a14:backgroundMark x1="38176" y1="58537" x2="38176" y2="585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16917" y="3192144"/>
                  <a:ext cx="1191101" cy="164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4C64258-9827-983F-ADC8-3A99C8DFA99F}"/>
                </a:ext>
              </a:extLst>
            </p:cNvPr>
            <p:cNvGrpSpPr/>
            <p:nvPr/>
          </p:nvGrpSpPr>
          <p:grpSpPr>
            <a:xfrm>
              <a:off x="7178979" y="3887725"/>
              <a:ext cx="2589452" cy="2328098"/>
              <a:chOff x="6700404" y="2812508"/>
              <a:chExt cx="2589452" cy="232809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5" name="Cloud 24">
                <a:extLst>
                  <a:ext uri="{FF2B5EF4-FFF2-40B4-BE49-F238E27FC236}">
                    <a16:creationId xmlns:a16="http://schemas.microsoft.com/office/drawing/2014/main" id="{DB07B74B-9FF4-5AFA-54AA-C22749E1B1FC}"/>
                  </a:ext>
                </a:extLst>
              </p:cNvPr>
              <p:cNvSpPr/>
              <p:nvPr/>
            </p:nvSpPr>
            <p:spPr>
              <a:xfrm>
                <a:off x="6700404" y="2812508"/>
                <a:ext cx="2589452" cy="2328098"/>
              </a:xfrm>
              <a:prstGeom prst="cloud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98" name="Picture 2" descr="11 Best Food API Solutions for Nutrition and Recipe">
                <a:extLst>
                  <a:ext uri="{FF2B5EF4-FFF2-40B4-BE49-F238E27FC236}">
                    <a16:creationId xmlns:a16="http://schemas.microsoft.com/office/drawing/2014/main" id="{2F166040-678D-A3B9-A2B9-AB451E664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3070" b="52800" l="39037" r="66185">
                            <a14:foregroundMark x1="58750" y1="18000" x2="58500" y2="24500"/>
                            <a14:backgroundMark x1="42167" y1="11500" x2="44000" y2="48000"/>
                            <a14:backgroundMark x1="43833" y1="43500" x2="44083" y2="15250"/>
                            <a14:backgroundMark x1="45333" y1="16250" x2="46167" y2="27750"/>
                            <a14:backgroundMark x1="42167" y1="35250" x2="41583" y2="39500"/>
                            <a14:backgroundMark x1="44917" y1="27250" x2="45917" y2="34000"/>
                            <a14:backgroundMark x1="46083" y1="15750" x2="45833" y2="20000"/>
                            <a14:backgroundMark x1="61167" y1="14250" x2="63417" y2="49000"/>
                            <a14:backgroundMark x1="59500" y1="36000" x2="59833" y2="25500"/>
                            <a14:backgroundMark x1="59987" y1="22923" x2="61167" y2="30000"/>
                            <a14:backgroundMark x1="59083" y1="26500" x2="59083" y2="26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34" t="14308" r="40095" b="44213"/>
              <a:stretch/>
            </p:blipFill>
            <p:spPr bwMode="auto">
              <a:xfrm>
                <a:off x="7168157" y="3254518"/>
                <a:ext cx="1591641" cy="1520807"/>
              </a:xfrm>
              <a:prstGeom prst="rect">
                <a:avLst/>
              </a:prstGeom>
              <a:grp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3529C7-DF79-B27C-1A60-815C2EC5CE78}"/>
                </a:ext>
              </a:extLst>
            </p:cNvPr>
            <p:cNvGrpSpPr/>
            <p:nvPr/>
          </p:nvGrpSpPr>
          <p:grpSpPr>
            <a:xfrm rot="1863700">
              <a:off x="9568606" y="2644215"/>
              <a:ext cx="155531" cy="1346854"/>
              <a:chOff x="6700404" y="1222739"/>
              <a:chExt cx="152400" cy="158557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52BD807-4E06-C00A-A55D-50E123DCC560}"/>
                  </a:ext>
                </a:extLst>
              </p:cNvPr>
              <p:cNvCxnSpPr/>
              <p:nvPr/>
            </p:nvCxnSpPr>
            <p:spPr>
              <a:xfrm>
                <a:off x="6700404" y="1222739"/>
                <a:ext cx="0" cy="1433178"/>
              </a:xfrm>
              <a:prstGeom prst="straightConnector1">
                <a:avLst/>
              </a:prstGeom>
              <a:ln w="38100">
                <a:solidFill>
                  <a:srgbClr val="BF9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5093920-3640-99BC-A316-AB14CF4DFB62}"/>
                  </a:ext>
                </a:extLst>
              </p:cNvPr>
              <p:cNvCxnSpPr/>
              <p:nvPr/>
            </p:nvCxnSpPr>
            <p:spPr>
              <a:xfrm>
                <a:off x="6852804" y="1375139"/>
                <a:ext cx="0" cy="1433178"/>
              </a:xfrm>
              <a:prstGeom prst="straightConnector1">
                <a:avLst/>
              </a:prstGeom>
              <a:ln w="38100">
                <a:solidFill>
                  <a:srgbClr val="38572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B3A4835-27B0-E04C-3970-DDF53EB8E9BD}"/>
                </a:ext>
              </a:extLst>
            </p:cNvPr>
            <p:cNvGrpSpPr/>
            <p:nvPr/>
          </p:nvGrpSpPr>
          <p:grpSpPr>
            <a:xfrm rot="20329747">
              <a:off x="7261623" y="2669587"/>
              <a:ext cx="456092" cy="1387818"/>
              <a:chOff x="6622304" y="1222739"/>
              <a:chExt cx="446911" cy="163380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B3FA48F-8A2A-0D76-87EF-5C9B39360B40}"/>
                  </a:ext>
                </a:extLst>
              </p:cNvPr>
              <p:cNvCxnSpPr/>
              <p:nvPr/>
            </p:nvCxnSpPr>
            <p:spPr>
              <a:xfrm>
                <a:off x="6700404" y="1222739"/>
                <a:ext cx="0" cy="1433178"/>
              </a:xfrm>
              <a:prstGeom prst="straightConnector1">
                <a:avLst/>
              </a:prstGeom>
              <a:ln w="38100">
                <a:solidFill>
                  <a:srgbClr val="2C49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332A398-254C-D048-AD0C-2D32511EFC71}"/>
                  </a:ext>
                </a:extLst>
              </p:cNvPr>
              <p:cNvCxnSpPr>
                <a:cxnSpLocks/>
              </p:cNvCxnSpPr>
              <p:nvPr/>
            </p:nvCxnSpPr>
            <p:spPr>
              <a:xfrm rot="1270253">
                <a:off x="6622304" y="1422979"/>
                <a:ext cx="446911" cy="1433563"/>
              </a:xfrm>
              <a:prstGeom prst="straightConnector1">
                <a:avLst/>
              </a:prstGeom>
              <a:ln w="38100">
                <a:solidFill>
                  <a:srgbClr val="38572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3781F9-25E0-F769-2457-7044000C96DA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1C0BEB-F915-F441-AE86-D3FB25F787A0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9DEC9B3-E75D-B310-91DB-39A56A031A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011" b="90164" l="10000" r="92857">
                        <a14:foregroundMark x1="39048" y1="19672" x2="39048" y2="19672"/>
                        <a14:foregroundMark x1="53810" y1="6011" x2="53810" y2="6011"/>
                        <a14:foregroundMark x1="49048" y1="27322" x2="49048" y2="27322"/>
                        <a14:foregroundMark x1="93333" y1="72131" x2="93333" y2="72131"/>
                        <a14:foregroundMark x1="30476" y1="90164" x2="30476" y2="90164"/>
                        <a14:foregroundMark x1="22381" y1="69945" x2="22381" y2="69945"/>
                        <a14:foregroundMark x1="23333" y1="67213" x2="23333" y2="67213"/>
                        <a14:foregroundMark x1="46667" y1="24044" x2="46667" y2="240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57" y="237404"/>
            <a:ext cx="1132677" cy="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8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DA21C3-0860-41E0-ADE5-AEC3511FDAC8}"/>
              </a:ext>
            </a:extLst>
          </p:cNvPr>
          <p:cNvSpPr txBox="1">
            <a:spLocks/>
          </p:cNvSpPr>
          <p:nvPr/>
        </p:nvSpPr>
        <p:spPr>
          <a:xfrm>
            <a:off x="470332" y="58100"/>
            <a:ext cx="4171337" cy="1200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Richard Samuels" pitchFamily="50" charset="0"/>
              </a:rPr>
              <a:t>WBS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D8D87EF-5719-F345-59F2-45B08B4A5D04}"/>
              </a:ext>
            </a:extLst>
          </p:cNvPr>
          <p:cNvSpPr txBox="1">
            <a:spLocks/>
          </p:cNvSpPr>
          <p:nvPr/>
        </p:nvSpPr>
        <p:spPr>
          <a:xfrm>
            <a:off x="726932" y="1499287"/>
            <a:ext cx="4811486" cy="44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Project Planning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Define project objectives and scope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Identify team roles and responsibilities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Create project schedule and timeline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Research and Design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user needs and preferences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user personas and develop use cases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Define app features and functionalities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Design user interface (UI) 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wireframes and mockups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Front-end Development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Develop HTML, CSS, and JavaScript code for the app's front-end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Implement responsive design for different devices and screen sizes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interactive elements such as forms, buttons, and navigation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Incorporate design elements and graphics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432E72-6C8D-27AD-693C-00C06B93AED4}"/>
              </a:ext>
            </a:extLst>
          </p:cNvPr>
          <p:cNvSpPr txBox="1">
            <a:spLocks/>
          </p:cNvSpPr>
          <p:nvPr/>
        </p:nvSpPr>
        <p:spPr>
          <a:xfrm>
            <a:off x="7053531" y="1499286"/>
            <a:ext cx="4688354" cy="4456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Back-end Development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Develop server-side logic and APIs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Implement local storage functionality for storing and retrieving recipes and user data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Prometo" panose="020B0604030203060203" pitchFamily="34" charset="0"/>
                <a:ea typeface="Roboto" pitchFamily="2" charset="0"/>
              </a:rPr>
              <a:t>Test and debug server-side functionality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Prometo" panose="020B0604030203060203" pitchFamily="34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Testing and Quality Assurance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Conduct testing of the app's functionalities, features, and UI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Identify and fix any bugs, errors, or inconsistencies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Verify compatibility with different web browsers and devices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latin typeface="Prometo" panose="020B0604030203060203" pitchFamily="34" charset="0"/>
                <a:ea typeface="Roboto" pitchFamily="2" charset="0"/>
              </a:rPr>
              <a:t>Deployment and Launch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Prepare the app for production deployment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Deploy the app to </a:t>
            </a:r>
            <a:r>
              <a:rPr lang="en-US" sz="10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Github</a:t>
            </a:r>
            <a:endParaRPr lang="en-US" sz="10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Conduct final testing and quality checks before app launch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Create project presentation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EFF52D-902A-DC5C-2CBB-CEE3CF72A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8" b="89691" l="9728" r="89883">
                        <a14:foregroundMark x1="18677" y1="38144" x2="18677" y2="38144"/>
                        <a14:foregroundMark x1="82101" y1="46907" x2="82101" y2="46907"/>
                        <a14:foregroundMark x1="56420" y1="11340" x2="56420" y2="11340"/>
                        <a14:foregroundMark x1="56420" y1="9278" x2="56420" y2="9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840" y="2076861"/>
            <a:ext cx="738888" cy="557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47970-F7B2-B436-3082-8BAFEDA04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0976" y1="57459" x2="80976" y2="57459"/>
                        <a14:foregroundMark x1="57561" y1="40884" x2="57561" y2="40884"/>
                        <a14:foregroundMark x1="45366" y1="23757" x2="45366" y2="2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09" y="2090253"/>
            <a:ext cx="601382" cy="530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745459-6CE0-7F6A-BA5B-5A416E3F9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735" r="92265">
                        <a14:foregroundMark x1="68508" y1="23529" x2="55249" y2="54118"/>
                        <a14:foregroundMark x1="17680" y1="30588" x2="74033" y2="23529"/>
                        <a14:foregroundMark x1="26519" y1="18235" x2="55249" y2="21765"/>
                        <a14:foregroundMark x1="17127" y1="15882" x2="7735" y2="42941"/>
                        <a14:foregroundMark x1="23757" y1="21176" x2="28729" y2="36471"/>
                        <a14:foregroundMark x1="20994" y1="27059" x2="20994" y2="21765"/>
                        <a14:foregroundMark x1="43646" y1="11765" x2="76796" y2="11765"/>
                        <a14:foregroundMark x1="77348" y1="20000" x2="73481" y2="54706"/>
                        <a14:foregroundMark x1="88398" y1="71176" x2="84530" y2="37059"/>
                        <a14:foregroundMark x1="86188" y1="24118" x2="86188" y2="24118"/>
                        <a14:foregroundMark x1="83978" y1="14706" x2="83425" y2="39412"/>
                        <a14:foregroundMark x1="91160" y1="37059" x2="92265" y2="311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581" y="5023845"/>
            <a:ext cx="609757" cy="572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4995FB-EC7A-FA42-2172-64792D3B3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6" b="90625" l="9551" r="89888">
                        <a14:foregroundMark x1="56180" y1="26563" x2="66292" y2="77083"/>
                        <a14:foregroundMark x1="62921" y1="81771" x2="51685" y2="52083"/>
                        <a14:foregroundMark x1="51685" y1="53125" x2="56742" y2="71354"/>
                        <a14:foregroundMark x1="53933" y1="77604" x2="50562" y2="58333"/>
                        <a14:foregroundMark x1="61798" y1="79167" x2="72472" y2="64583"/>
                        <a14:foregroundMark x1="67978" y1="64583" x2="65730" y2="43229"/>
                        <a14:foregroundMark x1="66292" y1="43229" x2="73034" y2="54167"/>
                        <a14:foregroundMark x1="69663" y1="48958" x2="69101" y2="25521"/>
                        <a14:foregroundMark x1="58989" y1="22917" x2="44382" y2="40104"/>
                        <a14:foregroundMark x1="25281" y1="9896" x2="25281" y2="9896"/>
                        <a14:foregroundMark x1="41573" y1="90625" x2="41573" y2="90625"/>
                        <a14:foregroundMark x1="48876" y1="46875" x2="62921" y2="78646"/>
                        <a14:foregroundMark x1="49438" y1="76563" x2="44382" y2="55208"/>
                        <a14:foregroundMark x1="48315" y1="62500" x2="78090" y2="78125"/>
                        <a14:foregroundMark x1="77528" y1="78125" x2="76404" y2="30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8504" y="3525979"/>
            <a:ext cx="594175" cy="640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2496CC-B3C4-018C-3A70-98547DDD46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13" b="89063" l="7487" r="91979">
                        <a14:foregroundMark x1="26203" y1="76563" x2="26203" y2="76563"/>
                        <a14:foregroundMark x1="8556" y1="49479" x2="8556" y2="49479"/>
                        <a14:foregroundMark x1="82888" y1="8333" x2="82888" y2="8333"/>
                        <a14:foregroundMark x1="72193" y1="23958" x2="72193" y2="23958"/>
                        <a14:foregroundMark x1="75401" y1="20313" x2="65775" y2="32292"/>
                        <a14:foregroundMark x1="21925" y1="78646" x2="29947" y2="68750"/>
                        <a14:foregroundMark x1="91979" y1="16146" x2="91979" y2="16146"/>
                        <a14:foregroundMark x1="68984" y1="12500" x2="68984" y2="12500"/>
                        <a14:foregroundMark x1="68984" y1="10938" x2="68984" y2="10938"/>
                        <a14:foregroundMark x1="87701" y1="15625" x2="87701" y2="15625"/>
                        <a14:foregroundMark x1="90909" y1="12500" x2="90909" y2="12500"/>
                        <a14:foregroundMark x1="85027" y1="9896" x2="85027" y2="9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840" y="4962204"/>
            <a:ext cx="671505" cy="6894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A2C59F8-4B73-F9A2-20B0-B2E56984D915}"/>
              </a:ext>
            </a:extLst>
          </p:cNvPr>
          <p:cNvGrpSpPr/>
          <p:nvPr/>
        </p:nvGrpSpPr>
        <p:grpSpPr>
          <a:xfrm>
            <a:off x="212607" y="3489681"/>
            <a:ext cx="775049" cy="732807"/>
            <a:chOff x="212607" y="3507099"/>
            <a:chExt cx="775049" cy="7328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1139A01-18B1-4F02-60A0-5048E8D5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525" b="89503" l="7143" r="92411">
                          <a14:foregroundMark x1="9821" y1="54696" x2="47768" y2="44751"/>
                          <a14:foregroundMark x1="9375" y1="25414" x2="7589" y2="46409"/>
                          <a14:foregroundMark x1="12054" y1="56906" x2="18304" y2="73481"/>
                          <a14:foregroundMark x1="15625" y1="83425" x2="38393" y2="63536"/>
                          <a14:foregroundMark x1="32143" y1="79006" x2="65625" y2="80663"/>
                          <a14:foregroundMark x1="53125" y1="90055" x2="53125" y2="52486"/>
                          <a14:foregroundMark x1="40179" y1="49724" x2="75446" y2="39227"/>
                          <a14:foregroundMark x1="42411" y1="69613" x2="66071" y2="61878"/>
                          <a14:foregroundMark x1="42857" y1="56354" x2="56696" y2="53591"/>
                          <a14:foregroundMark x1="44196" y1="22652" x2="77232" y2="41436"/>
                          <a14:foregroundMark x1="51339" y1="22652" x2="51786" y2="69613"/>
                          <a14:foregroundMark x1="51786" y1="69613" x2="48214" y2="77348"/>
                          <a14:foregroundMark x1="40179" y1="69613" x2="45536" y2="82873"/>
                          <a14:foregroundMark x1="45089" y1="86188" x2="74554" y2="76243"/>
                          <a14:foregroundMark x1="74554" y1="76243" x2="75000" y2="75691"/>
                          <a14:foregroundMark x1="85268" y1="72928" x2="89732" y2="58011"/>
                          <a14:foregroundMark x1="90625" y1="24309" x2="83036" y2="50276"/>
                          <a14:foregroundMark x1="70089" y1="85083" x2="82143" y2="77348"/>
                          <a14:foregroundMark x1="91071" y1="75691" x2="92411" y2="45304"/>
                          <a14:foregroundMark x1="43750" y1="19337" x2="58482" y2="18785"/>
                          <a14:foregroundMark x1="51339" y1="14365" x2="51339" y2="14365"/>
                          <a14:foregroundMark x1="50000" y1="13260" x2="50000" y2="13260"/>
                          <a14:foregroundMark x1="50446" y1="12155" x2="50446" y2="12155"/>
                          <a14:foregroundMark x1="80804" y1="5525" x2="80804" y2="5525"/>
                          <a14:foregroundMark x1="8929" y1="19337" x2="8929" y2="193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348896">
              <a:off x="212607" y="3507099"/>
              <a:ext cx="515451" cy="41650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A9B80F-D697-668F-2E2E-563E6681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4419" y1="22973" x2="49302" y2="27928"/>
                          <a14:foregroundMark x1="52093" y1="22072" x2="51628" y2="16216"/>
                          <a14:foregroundMark x1="49302" y1="9910" x2="49302" y2="99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96288">
              <a:off x="466206" y="3701479"/>
              <a:ext cx="521450" cy="53842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77B80F-C33C-559C-B10C-B6F5BCF48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5106" y1="26042" x2="45106" y2="26042"/>
                        <a14:foregroundMark x1="47234" y1="10417" x2="47234" y2="104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09" y="161681"/>
            <a:ext cx="1319043" cy="107768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48B37B-35D6-EFD3-6E6D-9B7B9410D3F9}"/>
              </a:ext>
            </a:extLst>
          </p:cNvPr>
          <p:cNvCxnSpPr>
            <a:cxnSpLocks/>
          </p:cNvCxnSpPr>
          <p:nvPr/>
        </p:nvCxnSpPr>
        <p:spPr>
          <a:xfrm>
            <a:off x="470332" y="6210238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9E215E-450E-FFE5-D7E3-485E65E2B67B}"/>
              </a:ext>
            </a:extLst>
          </p:cNvPr>
          <p:cNvCxnSpPr>
            <a:cxnSpLocks/>
          </p:cNvCxnSpPr>
          <p:nvPr/>
        </p:nvCxnSpPr>
        <p:spPr>
          <a:xfrm>
            <a:off x="463240" y="1386586"/>
            <a:ext cx="1127864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3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512</Words>
  <Application>Microsoft Office PowerPoint</Application>
  <PresentationFormat>Widescreen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Prometo</vt:lpstr>
      <vt:lpstr>Richard Samuels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 preapp </dc:title>
  <dc:creator>Eva Longoria</dc:creator>
  <cp:lastModifiedBy>Eva Longoria</cp:lastModifiedBy>
  <cp:revision>1</cp:revision>
  <dcterms:created xsi:type="dcterms:W3CDTF">2023-04-19T01:43:38Z</dcterms:created>
  <dcterms:modified xsi:type="dcterms:W3CDTF">2023-04-19T23:24:59Z</dcterms:modified>
</cp:coreProperties>
</file>